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2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9" autoAdjust="0"/>
    <p:restoredTop sz="94660"/>
  </p:normalViewPr>
  <p:slideViewPr>
    <p:cSldViewPr>
      <p:cViewPr varScale="1">
        <p:scale>
          <a:sx n="68" d="100"/>
          <a:sy n="68" d="100"/>
        </p:scale>
        <p:origin x="87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phael Victor" userId="2f90f72538c25a20" providerId="LiveId" clId="{D7D17AE0-5237-4898-ADE6-D5262119236E}"/>
    <pc:docChg chg="undo custSel modSld">
      <pc:chgData name="Raphael Victor" userId="2f90f72538c25a20" providerId="LiveId" clId="{D7D17AE0-5237-4898-ADE6-D5262119236E}" dt="2021-09-25T19:18:39.594" v="33" actId="1076"/>
      <pc:docMkLst>
        <pc:docMk/>
      </pc:docMkLst>
      <pc:sldChg chg="modSp mod modNotes">
        <pc:chgData name="Raphael Victor" userId="2f90f72538c25a20" providerId="LiveId" clId="{D7D17AE0-5237-4898-ADE6-D5262119236E}" dt="2021-09-25T19:18:12.298" v="9" actId="27636"/>
        <pc:sldMkLst>
          <pc:docMk/>
          <pc:sldMk cId="0" sldId="256"/>
        </pc:sldMkLst>
        <pc:spChg chg="mod">
          <ac:chgData name="Raphael Victor" userId="2f90f72538c25a20" providerId="LiveId" clId="{D7D17AE0-5237-4898-ADE6-D5262119236E}" dt="2021-09-25T19:08:22.675" v="0" actId="207"/>
          <ac:spMkLst>
            <pc:docMk/>
            <pc:sldMk cId="0" sldId="256"/>
            <ac:spMk id="14" creationId="{00000000-0000-0000-0000-000000000000}"/>
          </ac:spMkLst>
        </pc:spChg>
      </pc:sldChg>
      <pc:sldChg chg="modNotes">
        <pc:chgData name="Raphael Victor" userId="2f90f72538c25a20" providerId="LiveId" clId="{D7D17AE0-5237-4898-ADE6-D5262119236E}" dt="2021-09-25T19:18:12.392" v="10" actId="27636"/>
        <pc:sldMkLst>
          <pc:docMk/>
          <pc:sldMk cId="0" sldId="257"/>
        </pc:sldMkLst>
      </pc:sldChg>
      <pc:sldChg chg="modNotes">
        <pc:chgData name="Raphael Victor" userId="2f90f72538c25a20" providerId="LiveId" clId="{D7D17AE0-5237-4898-ADE6-D5262119236E}" dt="2021-09-25T19:18:12.547" v="11" actId="27636"/>
        <pc:sldMkLst>
          <pc:docMk/>
          <pc:sldMk cId="0" sldId="258"/>
        </pc:sldMkLst>
      </pc:sldChg>
      <pc:sldChg chg="modNotes">
        <pc:chgData name="Raphael Victor" userId="2f90f72538c25a20" providerId="LiveId" clId="{D7D17AE0-5237-4898-ADE6-D5262119236E}" dt="2021-09-25T19:18:12.569" v="12" actId="27636"/>
        <pc:sldMkLst>
          <pc:docMk/>
          <pc:sldMk cId="0" sldId="259"/>
        </pc:sldMkLst>
      </pc:sldChg>
      <pc:sldChg chg="modSp mod modNotes">
        <pc:chgData name="Raphael Victor" userId="2f90f72538c25a20" providerId="LiveId" clId="{D7D17AE0-5237-4898-ADE6-D5262119236E}" dt="2021-09-25T19:18:12.594" v="13" actId="27636"/>
        <pc:sldMkLst>
          <pc:docMk/>
          <pc:sldMk cId="0" sldId="260"/>
        </pc:sldMkLst>
        <pc:spChg chg="mod">
          <ac:chgData name="Raphael Victor" userId="2f90f72538c25a20" providerId="LiveId" clId="{D7D17AE0-5237-4898-ADE6-D5262119236E}" dt="2021-09-25T19:08:46.459" v="2" actId="1076"/>
          <ac:spMkLst>
            <pc:docMk/>
            <pc:sldMk cId="0" sldId="260"/>
            <ac:spMk id="2" creationId="{00000000-0000-0000-0000-000000000000}"/>
          </ac:spMkLst>
        </pc:spChg>
      </pc:sldChg>
      <pc:sldChg chg="modNotes">
        <pc:chgData name="Raphael Victor" userId="2f90f72538c25a20" providerId="LiveId" clId="{D7D17AE0-5237-4898-ADE6-D5262119236E}" dt="2021-09-25T19:18:12.618" v="14" actId="27636"/>
        <pc:sldMkLst>
          <pc:docMk/>
          <pc:sldMk cId="0" sldId="261"/>
        </pc:sldMkLst>
      </pc:sldChg>
      <pc:sldChg chg="modNotes">
        <pc:chgData name="Raphael Victor" userId="2f90f72538c25a20" providerId="LiveId" clId="{D7D17AE0-5237-4898-ADE6-D5262119236E}" dt="2021-09-25T19:18:12.642" v="15" actId="27636"/>
        <pc:sldMkLst>
          <pc:docMk/>
          <pc:sldMk cId="0" sldId="262"/>
        </pc:sldMkLst>
      </pc:sldChg>
      <pc:sldChg chg="modNotes">
        <pc:chgData name="Raphael Victor" userId="2f90f72538c25a20" providerId="LiveId" clId="{D7D17AE0-5237-4898-ADE6-D5262119236E}" dt="2021-09-25T19:18:12.667" v="16" actId="27636"/>
        <pc:sldMkLst>
          <pc:docMk/>
          <pc:sldMk cId="0" sldId="263"/>
        </pc:sldMkLst>
      </pc:sldChg>
      <pc:sldChg chg="addSp modSp mod modNotes">
        <pc:chgData name="Raphael Victor" userId="2f90f72538c25a20" providerId="LiveId" clId="{D7D17AE0-5237-4898-ADE6-D5262119236E}" dt="2021-09-25T19:18:21.497" v="27" actId="14100"/>
        <pc:sldMkLst>
          <pc:docMk/>
          <pc:sldMk cId="0" sldId="264"/>
        </pc:sldMkLst>
        <pc:spChg chg="mod">
          <ac:chgData name="Raphael Victor" userId="2f90f72538c25a20" providerId="LiveId" clId="{D7D17AE0-5237-4898-ADE6-D5262119236E}" dt="2021-09-25T19:18:10.643" v="7" actId="6549"/>
          <ac:spMkLst>
            <pc:docMk/>
            <pc:sldMk cId="0" sldId="264"/>
            <ac:spMk id="80" creationId="{00000000-0000-0000-0000-000000000000}"/>
          </ac:spMkLst>
        </pc:spChg>
        <pc:spChg chg="add mod">
          <ac:chgData name="Raphael Victor" userId="2f90f72538c25a20" providerId="LiveId" clId="{D7D17AE0-5237-4898-ADE6-D5262119236E}" dt="2021-09-25T19:18:21.497" v="27" actId="14100"/>
          <ac:spMkLst>
            <pc:docMk/>
            <pc:sldMk cId="0" sldId="264"/>
            <ac:spMk id="98" creationId="{C9A1EF7E-7BB3-4126-B18D-FDDEE6A39464}"/>
          </ac:spMkLst>
        </pc:spChg>
      </pc:sldChg>
      <pc:sldChg chg="addSp modSp mod modNotes">
        <pc:chgData name="Raphael Victor" userId="2f90f72538c25a20" providerId="LiveId" clId="{D7D17AE0-5237-4898-ADE6-D5262119236E}" dt="2021-09-25T19:18:39.594" v="33" actId="1076"/>
        <pc:sldMkLst>
          <pc:docMk/>
          <pc:sldMk cId="0" sldId="265"/>
        </pc:sldMkLst>
        <pc:spChg chg="mod">
          <ac:chgData name="Raphael Victor" userId="2f90f72538c25a20" providerId="LiveId" clId="{D7D17AE0-5237-4898-ADE6-D5262119236E}" dt="2021-09-25T19:18:31.725" v="28" actId="21"/>
          <ac:spMkLst>
            <pc:docMk/>
            <pc:sldMk cId="0" sldId="265"/>
            <ac:spMk id="6" creationId="{00000000-0000-0000-0000-000000000000}"/>
          </ac:spMkLst>
        </pc:spChg>
        <pc:spChg chg="add mod">
          <ac:chgData name="Raphael Victor" userId="2f90f72538c25a20" providerId="LiveId" clId="{D7D17AE0-5237-4898-ADE6-D5262119236E}" dt="2021-09-25T19:18:39.594" v="33" actId="1076"/>
          <ac:spMkLst>
            <pc:docMk/>
            <pc:sldMk cId="0" sldId="265"/>
            <ac:spMk id="24" creationId="{188C99F4-B2E6-4B25-B46C-CBFC845B7743}"/>
          </ac:spMkLst>
        </pc:spChg>
      </pc:sldChg>
      <pc:sldChg chg="modNotes">
        <pc:chgData name="Raphael Victor" userId="2f90f72538c25a20" providerId="LiveId" clId="{D7D17AE0-5237-4898-ADE6-D5262119236E}" dt="2021-09-25T19:18:12.880" v="19" actId="27636"/>
        <pc:sldMkLst>
          <pc:docMk/>
          <pc:sldMk cId="0" sldId="266"/>
        </pc:sldMkLst>
      </pc:sldChg>
      <pc:sldChg chg="modNotes">
        <pc:chgData name="Raphael Victor" userId="2f90f72538c25a20" providerId="LiveId" clId="{D7D17AE0-5237-4898-ADE6-D5262119236E}" dt="2021-09-25T19:18:12.917" v="20" actId="27636"/>
        <pc:sldMkLst>
          <pc:docMk/>
          <pc:sldMk cId="0" sldId="267"/>
        </pc:sldMkLst>
      </pc:sldChg>
      <pc:sldChg chg="modNotes">
        <pc:chgData name="Raphael Victor" userId="2f90f72538c25a20" providerId="LiveId" clId="{D7D17AE0-5237-4898-ADE6-D5262119236E}" dt="2021-09-25T19:18:12.972" v="21" actId="27636"/>
        <pc:sldMkLst>
          <pc:docMk/>
          <pc:sldMk cId="0" sldId="268"/>
        </pc:sldMkLst>
      </pc:sldChg>
      <pc:sldChg chg="modNotes">
        <pc:chgData name="Raphael Victor" userId="2f90f72538c25a20" providerId="LiveId" clId="{D7D17AE0-5237-4898-ADE6-D5262119236E}" dt="2021-09-25T19:18:13.025" v="22" actId="27636"/>
        <pc:sldMkLst>
          <pc:docMk/>
          <pc:sldMk cId="0" sldId="269"/>
        </pc:sldMkLst>
      </pc:sldChg>
      <pc:sldChg chg="modNotes">
        <pc:chgData name="Raphael Victor" userId="2f90f72538c25a20" providerId="LiveId" clId="{D7D17AE0-5237-4898-ADE6-D5262119236E}" dt="2021-09-25T19:18:13.079" v="23" actId="27636"/>
        <pc:sldMkLst>
          <pc:docMk/>
          <pc:sldMk cId="0" sldId="270"/>
        </pc:sldMkLst>
      </pc:sldChg>
      <pc:sldChg chg="modNotes">
        <pc:chgData name="Raphael Victor" userId="2f90f72538c25a20" providerId="LiveId" clId="{D7D17AE0-5237-4898-ADE6-D5262119236E}" dt="2021-09-25T19:18:13.175" v="24" actId="27636"/>
        <pc:sldMkLst>
          <pc:docMk/>
          <pc:sldMk cId="0" sldId="271"/>
        </pc:sldMkLst>
      </pc:sldChg>
    </pc:docChg>
  </pc:docChgLst>
  <pc:docChgLst>
    <pc:chgData name="Raphael Victor" userId="2f90f72538c25a20" providerId="LiveId" clId="{FD8132B4-FD60-44FB-B386-36982FB75137}"/>
    <pc:docChg chg="undo custSel modSld">
      <pc:chgData name="Raphael Victor" userId="2f90f72538c25a20" providerId="LiveId" clId="{FD8132B4-FD60-44FB-B386-36982FB75137}" dt="2021-09-29T13:50:56.081" v="221" actId="207"/>
      <pc:docMkLst>
        <pc:docMk/>
      </pc:docMkLst>
      <pc:sldChg chg="delSp modSp mod">
        <pc:chgData name="Raphael Victor" userId="2f90f72538c25a20" providerId="LiveId" clId="{FD8132B4-FD60-44FB-B386-36982FB75137}" dt="2021-09-29T13:41:46.423" v="123" actId="478"/>
        <pc:sldMkLst>
          <pc:docMk/>
          <pc:sldMk cId="0" sldId="260"/>
        </pc:sldMkLst>
        <pc:spChg chg="mod">
          <ac:chgData name="Raphael Victor" userId="2f90f72538c25a20" providerId="LiveId" clId="{FD8132B4-FD60-44FB-B386-36982FB75137}" dt="2021-09-29T13:18:25.011" v="15" actId="14100"/>
          <ac:spMkLst>
            <pc:docMk/>
            <pc:sldMk cId="0" sldId="260"/>
            <ac:spMk id="3" creationId="{00000000-0000-0000-0000-000000000000}"/>
          </ac:spMkLst>
        </pc:spChg>
        <pc:spChg chg="del mod">
          <ac:chgData name="Raphael Victor" userId="2f90f72538c25a20" providerId="LiveId" clId="{FD8132B4-FD60-44FB-B386-36982FB75137}" dt="2021-09-29T13:18:58.700" v="20"/>
          <ac:spMkLst>
            <pc:docMk/>
            <pc:sldMk cId="0" sldId="260"/>
            <ac:spMk id="4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18:33.389" v="18" actId="1076"/>
          <ac:spMkLst>
            <pc:docMk/>
            <pc:sldMk cId="0" sldId="260"/>
            <ac:spMk id="5" creationId="{00000000-0000-0000-0000-000000000000}"/>
          </ac:spMkLst>
        </pc:spChg>
        <pc:spChg chg="del mod">
          <ac:chgData name="Raphael Victor" userId="2f90f72538c25a20" providerId="LiveId" clId="{FD8132B4-FD60-44FB-B386-36982FB75137}" dt="2021-09-29T13:41:46.423" v="123" actId="478"/>
          <ac:spMkLst>
            <pc:docMk/>
            <pc:sldMk cId="0" sldId="260"/>
            <ac:spMk id="8" creationId="{00000000-0000-0000-0000-000000000000}"/>
          </ac:spMkLst>
        </pc:spChg>
      </pc:sldChg>
      <pc:sldChg chg="addSp delSp modSp mod">
        <pc:chgData name="Raphael Victor" userId="2f90f72538c25a20" providerId="LiveId" clId="{FD8132B4-FD60-44FB-B386-36982FB75137}" dt="2021-09-29T13:41:59.684" v="125"/>
        <pc:sldMkLst>
          <pc:docMk/>
          <pc:sldMk cId="0" sldId="261"/>
        </pc:sldMkLst>
        <pc:spChg chg="del">
          <ac:chgData name="Raphael Victor" userId="2f90f72538c25a20" providerId="LiveId" clId="{FD8132B4-FD60-44FB-B386-36982FB75137}" dt="2021-09-29T13:41:58.914" v="124" actId="478"/>
          <ac:spMkLst>
            <pc:docMk/>
            <pc:sldMk cId="0" sldId="261"/>
            <ac:spMk id="7" creationId="{00000000-0000-0000-0000-000000000000}"/>
          </ac:spMkLst>
        </pc:spChg>
        <pc:spChg chg="add mod">
          <ac:chgData name="Raphael Victor" userId="2f90f72538c25a20" providerId="LiveId" clId="{FD8132B4-FD60-44FB-B386-36982FB75137}" dt="2021-09-29T13:41:59.684" v="125"/>
          <ac:spMkLst>
            <pc:docMk/>
            <pc:sldMk cId="0" sldId="261"/>
            <ac:spMk id="8" creationId="{6002A717-DA2C-4D47-9B18-B45C94A9C10E}"/>
          </ac:spMkLst>
        </pc:spChg>
      </pc:sldChg>
      <pc:sldChg chg="addSp delSp modSp mod">
        <pc:chgData name="Raphael Victor" userId="2f90f72538c25a20" providerId="LiveId" clId="{FD8132B4-FD60-44FB-B386-36982FB75137}" dt="2021-09-29T13:42:07.363" v="130" actId="1036"/>
        <pc:sldMkLst>
          <pc:docMk/>
          <pc:sldMk cId="0" sldId="262"/>
        </pc:sldMkLst>
        <pc:spChg chg="mod">
          <ac:chgData name="Raphael Victor" userId="2f90f72538c25a20" providerId="LiveId" clId="{FD8132B4-FD60-44FB-B386-36982FB75137}" dt="2021-09-29T13:42:07.363" v="130" actId="1036"/>
          <ac:spMkLst>
            <pc:docMk/>
            <pc:sldMk cId="0" sldId="262"/>
            <ac:spMk id="3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42:07.363" v="130" actId="1036"/>
          <ac:spMkLst>
            <pc:docMk/>
            <pc:sldMk cId="0" sldId="262"/>
            <ac:spMk id="4" creationId="{00000000-0000-0000-0000-000000000000}"/>
          </ac:spMkLst>
        </pc:spChg>
        <pc:spChg chg="del">
          <ac:chgData name="Raphael Victor" userId="2f90f72538c25a20" providerId="LiveId" clId="{FD8132B4-FD60-44FB-B386-36982FB75137}" dt="2021-09-29T13:42:02.598" v="126" actId="478"/>
          <ac:spMkLst>
            <pc:docMk/>
            <pc:sldMk cId="0" sldId="262"/>
            <ac:spMk id="5" creationId="{00000000-0000-0000-0000-000000000000}"/>
          </ac:spMkLst>
        </pc:spChg>
        <pc:spChg chg="add mod">
          <ac:chgData name="Raphael Victor" userId="2f90f72538c25a20" providerId="LiveId" clId="{FD8132B4-FD60-44FB-B386-36982FB75137}" dt="2021-09-29T13:42:03.310" v="127"/>
          <ac:spMkLst>
            <pc:docMk/>
            <pc:sldMk cId="0" sldId="262"/>
            <ac:spMk id="6" creationId="{29DE8151-742B-40C7-9750-60F0701EB728}"/>
          </ac:spMkLst>
        </pc:spChg>
      </pc:sldChg>
      <pc:sldChg chg="addSp delSp modSp mod">
        <pc:chgData name="Raphael Victor" userId="2f90f72538c25a20" providerId="LiveId" clId="{FD8132B4-FD60-44FB-B386-36982FB75137}" dt="2021-09-29T13:46:36.731" v="132"/>
        <pc:sldMkLst>
          <pc:docMk/>
          <pc:sldMk cId="0" sldId="263"/>
        </pc:sldMkLst>
        <pc:spChg chg="del">
          <ac:chgData name="Raphael Victor" userId="2f90f72538c25a20" providerId="LiveId" clId="{FD8132B4-FD60-44FB-B386-36982FB75137}" dt="2021-09-29T13:46:35.953" v="131" actId="478"/>
          <ac:spMkLst>
            <pc:docMk/>
            <pc:sldMk cId="0" sldId="263"/>
            <ac:spMk id="5" creationId="{00000000-0000-0000-0000-000000000000}"/>
          </ac:spMkLst>
        </pc:spChg>
        <pc:spChg chg="add mod">
          <ac:chgData name="Raphael Victor" userId="2f90f72538c25a20" providerId="LiveId" clId="{FD8132B4-FD60-44FB-B386-36982FB75137}" dt="2021-09-29T13:46:36.731" v="132"/>
          <ac:spMkLst>
            <pc:docMk/>
            <pc:sldMk cId="0" sldId="263"/>
            <ac:spMk id="6" creationId="{57B56828-E9F3-43B5-BF57-A77B0D11675F}"/>
          </ac:spMkLst>
        </pc:spChg>
      </pc:sldChg>
      <pc:sldChg chg="addSp delSp modSp mod">
        <pc:chgData name="Raphael Victor" userId="2f90f72538c25a20" providerId="LiveId" clId="{FD8132B4-FD60-44FB-B386-36982FB75137}" dt="2021-09-29T13:46:43.480" v="135" actId="14100"/>
        <pc:sldMkLst>
          <pc:docMk/>
          <pc:sldMk cId="0" sldId="264"/>
        </pc:sldMkLst>
        <pc:spChg chg="mod">
          <ac:chgData name="Raphael Victor" userId="2f90f72538c25a20" providerId="LiveId" clId="{FD8132B4-FD60-44FB-B386-36982FB75137}" dt="2021-09-29T13:46:43.480" v="135" actId="14100"/>
          <ac:spMkLst>
            <pc:docMk/>
            <pc:sldMk cId="0" sldId="264"/>
            <ac:spMk id="96" creationId="{00000000-0000-0000-0000-000000000000}"/>
          </ac:spMkLst>
        </pc:spChg>
        <pc:spChg chg="del">
          <ac:chgData name="Raphael Victor" userId="2f90f72538c25a20" providerId="LiveId" clId="{FD8132B4-FD60-44FB-B386-36982FB75137}" dt="2021-09-29T13:46:40.333" v="133" actId="478"/>
          <ac:spMkLst>
            <pc:docMk/>
            <pc:sldMk cId="0" sldId="264"/>
            <ac:spMk id="97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20:49.597" v="66" actId="1076"/>
          <ac:spMkLst>
            <pc:docMk/>
            <pc:sldMk cId="0" sldId="264"/>
            <ac:spMk id="98" creationId="{C9A1EF7E-7BB3-4126-B18D-FDDEE6A39464}"/>
          </ac:spMkLst>
        </pc:spChg>
        <pc:spChg chg="add mod">
          <ac:chgData name="Raphael Victor" userId="2f90f72538c25a20" providerId="LiveId" clId="{FD8132B4-FD60-44FB-B386-36982FB75137}" dt="2021-09-29T13:46:40.582" v="134"/>
          <ac:spMkLst>
            <pc:docMk/>
            <pc:sldMk cId="0" sldId="264"/>
            <ac:spMk id="99" creationId="{21EF0DA6-AE21-4A56-B362-72323054798C}"/>
          </ac:spMkLst>
        </pc:spChg>
      </pc:sldChg>
      <pc:sldChg chg="addSp delSp modSp mod">
        <pc:chgData name="Raphael Victor" userId="2f90f72538c25a20" providerId="LiveId" clId="{FD8132B4-FD60-44FB-B386-36982FB75137}" dt="2021-09-29T13:47:59.841" v="201" actId="122"/>
        <pc:sldMkLst>
          <pc:docMk/>
          <pc:sldMk cId="0" sldId="265"/>
        </pc:sldMkLst>
        <pc:spChg chg="mod">
          <ac:chgData name="Raphael Victor" userId="2f90f72538c25a20" providerId="LiveId" clId="{FD8132B4-FD60-44FB-B386-36982FB75137}" dt="2021-09-29T13:47:59.841" v="201" actId="122"/>
          <ac:spMkLst>
            <pc:docMk/>
            <pc:sldMk cId="0" sldId="265"/>
            <ac:spMk id="19" creationId="{00000000-0000-0000-0000-000000000000}"/>
          </ac:spMkLst>
        </pc:spChg>
        <pc:spChg chg="del">
          <ac:chgData name="Raphael Victor" userId="2f90f72538c25a20" providerId="LiveId" clId="{FD8132B4-FD60-44FB-B386-36982FB75137}" dt="2021-09-29T13:46:46.027" v="136" actId="478"/>
          <ac:spMkLst>
            <pc:docMk/>
            <pc:sldMk cId="0" sldId="265"/>
            <ac:spMk id="23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47:56.186" v="197" actId="1036"/>
          <ac:spMkLst>
            <pc:docMk/>
            <pc:sldMk cId="0" sldId="265"/>
            <ac:spMk id="24" creationId="{188C99F4-B2E6-4B25-B46C-CBFC845B7743}"/>
          </ac:spMkLst>
        </pc:spChg>
        <pc:spChg chg="add mod">
          <ac:chgData name="Raphael Victor" userId="2f90f72538c25a20" providerId="LiveId" clId="{FD8132B4-FD60-44FB-B386-36982FB75137}" dt="2021-09-29T13:46:46.190" v="137"/>
          <ac:spMkLst>
            <pc:docMk/>
            <pc:sldMk cId="0" sldId="265"/>
            <ac:spMk id="25" creationId="{D7A7789D-AA2F-4FE5-BBE9-0FA4F896A57A}"/>
          </ac:spMkLst>
        </pc:spChg>
      </pc:sldChg>
      <pc:sldChg chg="addSp delSp modSp mod">
        <pc:chgData name="Raphael Victor" userId="2f90f72538c25a20" providerId="LiveId" clId="{FD8132B4-FD60-44FB-B386-36982FB75137}" dt="2021-09-29T13:46:51.336" v="140" actId="14100"/>
        <pc:sldMkLst>
          <pc:docMk/>
          <pc:sldMk cId="0" sldId="266"/>
        </pc:sldMkLst>
        <pc:spChg chg="mod">
          <ac:chgData name="Raphael Victor" userId="2f90f72538c25a20" providerId="LiveId" clId="{FD8132B4-FD60-44FB-B386-36982FB75137}" dt="2021-09-29T13:46:51.336" v="140" actId="14100"/>
          <ac:spMkLst>
            <pc:docMk/>
            <pc:sldMk cId="0" sldId="266"/>
            <ac:spMk id="4" creationId="{00000000-0000-0000-0000-000000000000}"/>
          </ac:spMkLst>
        </pc:spChg>
        <pc:spChg chg="del">
          <ac:chgData name="Raphael Victor" userId="2f90f72538c25a20" providerId="LiveId" clId="{FD8132B4-FD60-44FB-B386-36982FB75137}" dt="2021-09-29T13:46:48.866" v="138" actId="478"/>
          <ac:spMkLst>
            <pc:docMk/>
            <pc:sldMk cId="0" sldId="266"/>
            <ac:spMk id="5" creationId="{00000000-0000-0000-0000-000000000000}"/>
          </ac:spMkLst>
        </pc:spChg>
        <pc:spChg chg="add mod">
          <ac:chgData name="Raphael Victor" userId="2f90f72538c25a20" providerId="LiveId" clId="{FD8132B4-FD60-44FB-B386-36982FB75137}" dt="2021-09-29T13:46:49.065" v="139"/>
          <ac:spMkLst>
            <pc:docMk/>
            <pc:sldMk cId="0" sldId="266"/>
            <ac:spMk id="6" creationId="{5287A6DF-B467-4E0A-89CA-EE407D3F87DD}"/>
          </ac:spMkLst>
        </pc:spChg>
      </pc:sldChg>
      <pc:sldChg chg="addSp delSp modSp mod">
        <pc:chgData name="Raphael Victor" userId="2f90f72538c25a20" providerId="LiveId" clId="{FD8132B4-FD60-44FB-B386-36982FB75137}" dt="2021-09-29T13:47:21.184" v="180" actId="404"/>
        <pc:sldMkLst>
          <pc:docMk/>
          <pc:sldMk cId="0" sldId="267"/>
        </pc:sldMkLst>
        <pc:spChg chg="mod">
          <ac:chgData name="Raphael Victor" userId="2f90f72538c25a20" providerId="LiveId" clId="{FD8132B4-FD60-44FB-B386-36982FB75137}" dt="2021-09-29T13:47:13.676" v="171" actId="404"/>
          <ac:spMkLst>
            <pc:docMk/>
            <pc:sldMk cId="0" sldId="267"/>
            <ac:spMk id="12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47:21.184" v="180" actId="404"/>
          <ac:spMkLst>
            <pc:docMk/>
            <pc:sldMk cId="0" sldId="267"/>
            <ac:spMk id="19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46:59.953" v="143" actId="20577"/>
          <ac:spMkLst>
            <pc:docMk/>
            <pc:sldMk cId="0" sldId="267"/>
            <ac:spMk id="31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47:01.348" v="144" actId="20577"/>
          <ac:spMkLst>
            <pc:docMk/>
            <pc:sldMk cId="0" sldId="267"/>
            <ac:spMk id="34" creationId="{00000000-0000-0000-0000-000000000000}"/>
          </ac:spMkLst>
        </pc:spChg>
        <pc:spChg chg="del">
          <ac:chgData name="Raphael Victor" userId="2f90f72538c25a20" providerId="LiveId" clId="{FD8132B4-FD60-44FB-B386-36982FB75137}" dt="2021-09-29T13:46:53.895" v="141" actId="478"/>
          <ac:spMkLst>
            <pc:docMk/>
            <pc:sldMk cId="0" sldId="267"/>
            <ac:spMk id="46" creationId="{00000000-0000-0000-0000-000000000000}"/>
          </ac:spMkLst>
        </pc:spChg>
        <pc:spChg chg="add mod">
          <ac:chgData name="Raphael Victor" userId="2f90f72538c25a20" providerId="LiveId" clId="{FD8132B4-FD60-44FB-B386-36982FB75137}" dt="2021-09-29T13:46:54.092" v="142"/>
          <ac:spMkLst>
            <pc:docMk/>
            <pc:sldMk cId="0" sldId="267"/>
            <ac:spMk id="47" creationId="{E81A6A12-B8C4-456F-8F9F-D61D08C8ACB1}"/>
          </ac:spMkLst>
        </pc:spChg>
      </pc:sldChg>
      <pc:sldChg chg="addSp delSp modSp mod">
        <pc:chgData name="Raphael Victor" userId="2f90f72538c25a20" providerId="LiveId" clId="{FD8132B4-FD60-44FB-B386-36982FB75137}" dt="2021-09-29T13:47:27.451" v="182"/>
        <pc:sldMkLst>
          <pc:docMk/>
          <pc:sldMk cId="0" sldId="268"/>
        </pc:sldMkLst>
        <pc:spChg chg="del">
          <ac:chgData name="Raphael Victor" userId="2f90f72538c25a20" providerId="LiveId" clId="{FD8132B4-FD60-44FB-B386-36982FB75137}" dt="2021-09-29T13:47:27.237" v="181" actId="478"/>
          <ac:spMkLst>
            <pc:docMk/>
            <pc:sldMk cId="0" sldId="268"/>
            <ac:spMk id="5" creationId="{00000000-0000-0000-0000-000000000000}"/>
          </ac:spMkLst>
        </pc:spChg>
        <pc:spChg chg="add mod">
          <ac:chgData name="Raphael Victor" userId="2f90f72538c25a20" providerId="LiveId" clId="{FD8132B4-FD60-44FB-B386-36982FB75137}" dt="2021-09-29T13:47:27.451" v="182"/>
          <ac:spMkLst>
            <pc:docMk/>
            <pc:sldMk cId="0" sldId="268"/>
            <ac:spMk id="6" creationId="{47EE4C5F-8F00-45AA-86EC-177B77EA346C}"/>
          </ac:spMkLst>
        </pc:spChg>
      </pc:sldChg>
      <pc:sldChg chg="addSp delSp modSp mod">
        <pc:chgData name="Raphael Victor" userId="2f90f72538c25a20" providerId="LiveId" clId="{FD8132B4-FD60-44FB-B386-36982FB75137}" dt="2021-09-29T13:47:30.983" v="184"/>
        <pc:sldMkLst>
          <pc:docMk/>
          <pc:sldMk cId="0" sldId="269"/>
        </pc:sldMkLst>
        <pc:spChg chg="del">
          <ac:chgData name="Raphael Victor" userId="2f90f72538c25a20" providerId="LiveId" clId="{FD8132B4-FD60-44FB-B386-36982FB75137}" dt="2021-09-29T13:47:30.788" v="183" actId="478"/>
          <ac:spMkLst>
            <pc:docMk/>
            <pc:sldMk cId="0" sldId="269"/>
            <ac:spMk id="5" creationId="{00000000-0000-0000-0000-000000000000}"/>
          </ac:spMkLst>
        </pc:spChg>
        <pc:spChg chg="add mod">
          <ac:chgData name="Raphael Victor" userId="2f90f72538c25a20" providerId="LiveId" clId="{FD8132B4-FD60-44FB-B386-36982FB75137}" dt="2021-09-29T13:47:30.983" v="184"/>
          <ac:spMkLst>
            <pc:docMk/>
            <pc:sldMk cId="0" sldId="269"/>
            <ac:spMk id="6" creationId="{A9F4C5E7-3267-491F-8B5A-AB6A2818C709}"/>
          </ac:spMkLst>
        </pc:spChg>
      </pc:sldChg>
      <pc:sldChg chg="addSp delSp modSp mod">
        <pc:chgData name="Raphael Victor" userId="2f90f72538c25a20" providerId="LiveId" clId="{FD8132B4-FD60-44FB-B386-36982FB75137}" dt="2021-09-29T13:47:33.909" v="186"/>
        <pc:sldMkLst>
          <pc:docMk/>
          <pc:sldMk cId="0" sldId="270"/>
        </pc:sldMkLst>
        <pc:spChg chg="del">
          <ac:chgData name="Raphael Victor" userId="2f90f72538c25a20" providerId="LiveId" clId="{FD8132B4-FD60-44FB-B386-36982FB75137}" dt="2021-09-29T13:47:33.760" v="185" actId="478"/>
          <ac:spMkLst>
            <pc:docMk/>
            <pc:sldMk cId="0" sldId="270"/>
            <ac:spMk id="5" creationId="{00000000-0000-0000-0000-000000000000}"/>
          </ac:spMkLst>
        </pc:spChg>
        <pc:spChg chg="add mod">
          <ac:chgData name="Raphael Victor" userId="2f90f72538c25a20" providerId="LiveId" clId="{FD8132B4-FD60-44FB-B386-36982FB75137}" dt="2021-09-29T13:47:33.909" v="186"/>
          <ac:spMkLst>
            <pc:docMk/>
            <pc:sldMk cId="0" sldId="270"/>
            <ac:spMk id="6" creationId="{502BA452-1C40-4FBA-8E76-E07F1CE2E3F1}"/>
          </ac:spMkLst>
        </pc:spChg>
      </pc:sldChg>
      <pc:sldChg chg="addSp delSp modSp mod">
        <pc:chgData name="Raphael Victor" userId="2f90f72538c25a20" providerId="LiveId" clId="{FD8132B4-FD60-44FB-B386-36982FB75137}" dt="2021-09-29T13:47:45.380" v="189" actId="2062"/>
        <pc:sldMkLst>
          <pc:docMk/>
          <pc:sldMk cId="0" sldId="271"/>
        </pc:sldMkLst>
        <pc:spChg chg="del">
          <ac:chgData name="Raphael Victor" userId="2f90f72538c25a20" providerId="LiveId" clId="{FD8132B4-FD60-44FB-B386-36982FB75137}" dt="2021-09-29T13:47:36.599" v="187" actId="478"/>
          <ac:spMkLst>
            <pc:docMk/>
            <pc:sldMk cId="0" sldId="271"/>
            <ac:spMk id="10" creationId="{00000000-0000-0000-0000-000000000000}"/>
          </ac:spMkLst>
        </pc:spChg>
        <pc:spChg chg="add mod">
          <ac:chgData name="Raphael Victor" userId="2f90f72538c25a20" providerId="LiveId" clId="{FD8132B4-FD60-44FB-B386-36982FB75137}" dt="2021-09-29T13:47:36.779" v="188"/>
          <ac:spMkLst>
            <pc:docMk/>
            <pc:sldMk cId="0" sldId="271"/>
            <ac:spMk id="11" creationId="{A7D44AD0-DEB0-4BA5-B288-460C518760F9}"/>
          </ac:spMkLst>
        </pc:spChg>
        <pc:graphicFrameChg chg="modGraphic">
          <ac:chgData name="Raphael Victor" userId="2f90f72538c25a20" providerId="LiveId" clId="{FD8132B4-FD60-44FB-B386-36982FB75137}" dt="2021-09-29T13:47:45.380" v="189" actId="2062"/>
          <ac:graphicFrameMkLst>
            <pc:docMk/>
            <pc:sldMk cId="0" sldId="271"/>
            <ac:graphicFrameMk id="6" creationId="{00000000-0000-0000-0000-000000000000}"/>
          </ac:graphicFrameMkLst>
        </pc:graphicFrameChg>
      </pc:sldChg>
      <pc:sldChg chg="addSp delSp modSp mod">
        <pc:chgData name="Raphael Victor" userId="2f90f72538c25a20" providerId="LiveId" clId="{FD8132B4-FD60-44FB-B386-36982FB75137}" dt="2021-09-29T13:50:56.081" v="221" actId="207"/>
        <pc:sldMkLst>
          <pc:docMk/>
          <pc:sldMk cId="0" sldId="272"/>
        </pc:sldMkLst>
        <pc:spChg chg="mod">
          <ac:chgData name="Raphael Victor" userId="2f90f72538c25a20" providerId="LiveId" clId="{FD8132B4-FD60-44FB-B386-36982FB75137}" dt="2021-09-29T13:50:02.638" v="209" actId="207"/>
          <ac:spMkLst>
            <pc:docMk/>
            <pc:sldMk cId="0" sldId="272"/>
            <ac:spMk id="2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39:52.200" v="68" actId="207"/>
          <ac:spMkLst>
            <pc:docMk/>
            <pc:sldMk cId="0" sldId="272"/>
            <ac:spMk id="4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39:52.200" v="68" actId="207"/>
          <ac:spMkLst>
            <pc:docMk/>
            <pc:sldMk cId="0" sldId="272"/>
            <ac:spMk id="5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50:10.828" v="210" actId="207"/>
          <ac:spMkLst>
            <pc:docMk/>
            <pc:sldMk cId="0" sldId="272"/>
            <ac:spMk id="6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50:10.828" v="210" actId="207"/>
          <ac:spMkLst>
            <pc:docMk/>
            <pc:sldMk cId="0" sldId="272"/>
            <ac:spMk id="7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39:52.200" v="68" actId="207"/>
          <ac:spMkLst>
            <pc:docMk/>
            <pc:sldMk cId="0" sldId="272"/>
            <ac:spMk id="8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39:52.200" v="68" actId="207"/>
          <ac:spMkLst>
            <pc:docMk/>
            <pc:sldMk cId="0" sldId="272"/>
            <ac:spMk id="9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39:52.200" v="68" actId="207"/>
          <ac:spMkLst>
            <pc:docMk/>
            <pc:sldMk cId="0" sldId="272"/>
            <ac:spMk id="10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50:19.691" v="211" actId="207"/>
          <ac:spMkLst>
            <pc:docMk/>
            <pc:sldMk cId="0" sldId="272"/>
            <ac:spMk id="12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50:23.547" v="212" actId="207"/>
          <ac:spMkLst>
            <pc:docMk/>
            <pc:sldMk cId="0" sldId="272"/>
            <ac:spMk id="13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39:52.200" v="68" actId="207"/>
          <ac:spMkLst>
            <pc:docMk/>
            <pc:sldMk cId="0" sldId="272"/>
            <ac:spMk id="17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39:52.200" v="68" actId="207"/>
          <ac:spMkLst>
            <pc:docMk/>
            <pc:sldMk cId="0" sldId="272"/>
            <ac:spMk id="18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39:52.200" v="68" actId="207"/>
          <ac:spMkLst>
            <pc:docMk/>
            <pc:sldMk cId="0" sldId="272"/>
            <ac:spMk id="19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39:52.200" v="68" actId="207"/>
          <ac:spMkLst>
            <pc:docMk/>
            <pc:sldMk cId="0" sldId="272"/>
            <ac:spMk id="21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39:52.200" v="68" actId="207"/>
          <ac:spMkLst>
            <pc:docMk/>
            <pc:sldMk cId="0" sldId="272"/>
            <ac:spMk id="22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39:52.200" v="68" actId="207"/>
          <ac:spMkLst>
            <pc:docMk/>
            <pc:sldMk cId="0" sldId="272"/>
            <ac:spMk id="23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39:52.200" v="68" actId="207"/>
          <ac:spMkLst>
            <pc:docMk/>
            <pc:sldMk cId="0" sldId="272"/>
            <ac:spMk id="24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39:52.200" v="68" actId="207"/>
          <ac:spMkLst>
            <pc:docMk/>
            <pc:sldMk cId="0" sldId="272"/>
            <ac:spMk id="25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50:56.081" v="221" actId="207"/>
          <ac:spMkLst>
            <pc:docMk/>
            <pc:sldMk cId="0" sldId="272"/>
            <ac:spMk id="27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50:56.081" v="221" actId="207"/>
          <ac:spMkLst>
            <pc:docMk/>
            <pc:sldMk cId="0" sldId="272"/>
            <ac:spMk id="28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41:21.037" v="116" actId="1035"/>
          <ac:spMkLst>
            <pc:docMk/>
            <pc:sldMk cId="0" sldId="272"/>
            <ac:spMk id="29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41:21.037" v="116" actId="1035"/>
          <ac:spMkLst>
            <pc:docMk/>
            <pc:sldMk cId="0" sldId="272"/>
            <ac:spMk id="30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41:21.037" v="116" actId="1035"/>
          <ac:spMkLst>
            <pc:docMk/>
            <pc:sldMk cId="0" sldId="272"/>
            <ac:spMk id="31" creationId="{00000000-0000-0000-0000-000000000000}"/>
          </ac:spMkLst>
        </pc:spChg>
        <pc:spChg chg="del">
          <ac:chgData name="Raphael Victor" userId="2f90f72538c25a20" providerId="LiveId" clId="{FD8132B4-FD60-44FB-B386-36982FB75137}" dt="2021-09-29T13:41:31.735" v="118" actId="478"/>
          <ac:spMkLst>
            <pc:docMk/>
            <pc:sldMk cId="0" sldId="272"/>
            <ac:spMk id="32" creationId="{00000000-0000-0000-0000-000000000000}"/>
          </ac:spMkLst>
        </pc:spChg>
        <pc:spChg chg="del">
          <ac:chgData name="Raphael Victor" userId="2f90f72538c25a20" providerId="LiveId" clId="{FD8132B4-FD60-44FB-B386-36982FB75137}" dt="2021-09-29T13:41:31.735" v="118" actId="478"/>
          <ac:spMkLst>
            <pc:docMk/>
            <pc:sldMk cId="0" sldId="272"/>
            <ac:spMk id="33" creationId="{00000000-0000-0000-0000-000000000000}"/>
          </ac:spMkLst>
        </pc:spChg>
        <pc:spChg chg="del">
          <ac:chgData name="Raphael Victor" userId="2f90f72538c25a20" providerId="LiveId" clId="{FD8132B4-FD60-44FB-B386-36982FB75137}" dt="2021-09-29T13:41:31.735" v="118" actId="478"/>
          <ac:spMkLst>
            <pc:docMk/>
            <pc:sldMk cId="0" sldId="272"/>
            <ac:spMk id="34" creationId="{00000000-0000-0000-0000-000000000000}"/>
          </ac:spMkLst>
        </pc:spChg>
        <pc:spChg chg="add mod">
          <ac:chgData name="Raphael Victor" userId="2f90f72538c25a20" providerId="LiveId" clId="{FD8132B4-FD60-44FB-B386-36982FB75137}" dt="2021-09-29T13:40:52.836" v="106" actId="20577"/>
          <ac:spMkLst>
            <pc:docMk/>
            <pc:sldMk cId="0" sldId="272"/>
            <ac:spMk id="35" creationId="{8DDBAED2-8005-4BC5-9E78-1ABEE1C7452A}"/>
          </ac:spMkLst>
        </pc:spChg>
        <pc:spChg chg="add mod">
          <ac:chgData name="Raphael Victor" userId="2f90f72538c25a20" providerId="LiveId" clId="{FD8132B4-FD60-44FB-B386-36982FB75137}" dt="2021-09-29T13:41:33.198" v="119"/>
          <ac:spMkLst>
            <pc:docMk/>
            <pc:sldMk cId="0" sldId="272"/>
            <ac:spMk id="36" creationId="{0C167ABC-C596-482B-9F7D-279785A65F68}"/>
          </ac:spMkLst>
        </pc:spChg>
        <pc:spChg chg="add mod">
          <ac:chgData name="Raphael Victor" userId="2f90f72538c25a20" providerId="LiveId" clId="{FD8132B4-FD60-44FB-B386-36982FB75137}" dt="2021-09-29T13:41:33.198" v="119"/>
          <ac:spMkLst>
            <pc:docMk/>
            <pc:sldMk cId="0" sldId="272"/>
            <ac:spMk id="37" creationId="{318D4294-AC75-45DC-A153-7BC923F3E992}"/>
          </ac:spMkLst>
        </pc:spChg>
        <pc:spChg chg="add mod">
          <ac:chgData name="Raphael Victor" userId="2f90f72538c25a20" providerId="LiveId" clId="{FD8132B4-FD60-44FB-B386-36982FB75137}" dt="2021-09-29T13:41:33.198" v="119"/>
          <ac:spMkLst>
            <pc:docMk/>
            <pc:sldMk cId="0" sldId="272"/>
            <ac:spMk id="38" creationId="{309569BA-20E1-4528-BE51-71A00E9FED85}"/>
          </ac:spMkLst>
        </pc:spChg>
        <pc:graphicFrameChg chg="modGraphic">
          <ac:chgData name="Raphael Victor" userId="2f90f72538c25a20" providerId="LiveId" clId="{FD8132B4-FD60-44FB-B386-36982FB75137}" dt="2021-09-29T13:50:27.819" v="213" actId="207"/>
          <ac:graphicFrameMkLst>
            <pc:docMk/>
            <pc:sldMk cId="0" sldId="272"/>
            <ac:graphicFrameMk id="11" creationId="{00000000-0000-0000-0000-000000000000}"/>
          </ac:graphicFrameMkLst>
        </pc:graphicFrameChg>
        <pc:graphicFrameChg chg="mod modGraphic">
          <ac:chgData name="Raphael Victor" userId="2f90f72538c25a20" providerId="LiveId" clId="{FD8132B4-FD60-44FB-B386-36982FB75137}" dt="2021-09-29T13:50:41.206" v="218" actId="14100"/>
          <ac:graphicFrameMkLst>
            <pc:docMk/>
            <pc:sldMk cId="0" sldId="272"/>
            <ac:graphicFrameMk id="20" creationId="{00000000-0000-0000-0000-000000000000}"/>
          </ac:graphicFrameMkLst>
        </pc:graphicFrameChg>
        <pc:graphicFrameChg chg="mod modGraphic">
          <ac:chgData name="Raphael Victor" userId="2f90f72538c25a20" providerId="LiveId" clId="{FD8132B4-FD60-44FB-B386-36982FB75137}" dt="2021-09-29T13:50:52.811" v="220" actId="207"/>
          <ac:graphicFrameMkLst>
            <pc:docMk/>
            <pc:sldMk cId="0" sldId="272"/>
            <ac:graphicFrameMk id="26" creationId="{00000000-0000-0000-0000-000000000000}"/>
          </ac:graphicFrameMkLst>
        </pc:graphicFrameChg>
      </pc:sldChg>
      <pc:sldChg chg="modSp mod">
        <pc:chgData name="Raphael Victor" userId="2f90f72538c25a20" providerId="LiveId" clId="{FD8132B4-FD60-44FB-B386-36982FB75137}" dt="2021-09-29T13:48:27.094" v="203" actId="207"/>
        <pc:sldMkLst>
          <pc:docMk/>
          <pc:sldMk cId="0" sldId="273"/>
        </pc:sldMkLst>
        <pc:spChg chg="mod">
          <ac:chgData name="Raphael Victor" userId="2f90f72538c25a20" providerId="LiveId" clId="{FD8132B4-FD60-44FB-B386-36982FB75137}" dt="2021-09-29T13:48:27.094" v="203" actId="207"/>
          <ac:spMkLst>
            <pc:docMk/>
            <pc:sldMk cId="0" sldId="273"/>
            <ac:spMk id="2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48:27.094" v="203" actId="207"/>
          <ac:spMkLst>
            <pc:docMk/>
            <pc:sldMk cId="0" sldId="273"/>
            <ac:spMk id="3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48:27.094" v="203" actId="207"/>
          <ac:spMkLst>
            <pc:docMk/>
            <pc:sldMk cId="0" sldId="273"/>
            <ac:spMk id="4" creationId="{00000000-0000-0000-0000-000000000000}"/>
          </ac:spMkLst>
        </pc:spChg>
        <pc:spChg chg="mod">
          <ac:chgData name="Raphael Victor" userId="2f90f72538c25a20" providerId="LiveId" clId="{FD8132B4-FD60-44FB-B386-36982FB75137}" dt="2021-09-29T13:41:28.265" v="117" actId="14100"/>
          <ac:spMkLst>
            <pc:docMk/>
            <pc:sldMk cId="0" sldId="273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58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866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G</a:t>
            </a:r>
            <a:r>
              <a:rPr spc="-5" dirty="0"/>
              <a:t>L</a:t>
            </a:r>
            <a:r>
              <a:rPr dirty="0"/>
              <a:t>OBAL</a:t>
            </a:r>
            <a:r>
              <a:rPr spc="-15" dirty="0"/>
              <a:t> 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FO</a:t>
            </a:r>
            <a:r>
              <a:rPr spc="-10" dirty="0"/>
              <a:t>RMA</a:t>
            </a:r>
            <a:r>
              <a:rPr dirty="0"/>
              <a:t>TION</a:t>
            </a:r>
            <a:r>
              <a:rPr spc="-15" dirty="0"/>
              <a:t> </a:t>
            </a:r>
            <a:r>
              <a:rPr spc="-10" dirty="0"/>
              <a:t>S</a:t>
            </a:r>
            <a:r>
              <a:rPr dirty="0"/>
              <a:t>YS</a:t>
            </a:r>
            <a:r>
              <a:rPr spc="-15" dirty="0"/>
              <a:t>T</a:t>
            </a:r>
            <a:r>
              <a:rPr spc="-10" dirty="0"/>
              <a:t>E</a:t>
            </a:r>
            <a:r>
              <a:rPr dirty="0"/>
              <a:t>M</a:t>
            </a:r>
            <a:r>
              <a:rPr spc="-5" dirty="0"/>
              <a:t> </a:t>
            </a:r>
            <a:r>
              <a:rPr dirty="0"/>
              <a:t>SE</a:t>
            </a:r>
            <a:r>
              <a:rPr spc="-5" dirty="0"/>
              <a:t>CUR</a:t>
            </a:r>
            <a:r>
              <a:rPr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PO</a:t>
            </a:r>
            <a:r>
              <a:rPr spc="-5" dirty="0"/>
              <a:t>L</a:t>
            </a:r>
            <a:r>
              <a:rPr dirty="0"/>
              <a:t>I</a:t>
            </a:r>
            <a:r>
              <a:rPr spc="-20" dirty="0"/>
              <a:t>C</a:t>
            </a:r>
            <a:r>
              <a:rPr dirty="0"/>
              <a:t>Y </a:t>
            </a:r>
            <a:r>
              <a:rPr spc="15" dirty="0"/>
              <a:t> </a:t>
            </a:r>
            <a:r>
              <a:rPr dirty="0"/>
              <a:t>| </a:t>
            </a:r>
            <a:r>
              <a:rPr spc="-10" dirty="0"/>
              <a:t> </a:t>
            </a:r>
            <a:r>
              <a:rPr dirty="0"/>
              <a:t>B</a:t>
            </a:r>
            <a:r>
              <a:rPr spc="-5" dirty="0"/>
              <a:t>urea</a:t>
            </a:r>
            <a:r>
              <a:rPr dirty="0"/>
              <a:t>u</a:t>
            </a:r>
            <a:r>
              <a:rPr spc="-10" dirty="0"/>
              <a:t> </a:t>
            </a:r>
            <a:r>
              <a:rPr dirty="0"/>
              <a:t>V</a:t>
            </a:r>
            <a:r>
              <a:rPr spc="-5" dirty="0"/>
              <a:t>er</a:t>
            </a:r>
            <a:r>
              <a:rPr dirty="0"/>
              <a:t>it</a:t>
            </a:r>
            <a:r>
              <a:rPr spc="-5" dirty="0"/>
              <a:t>a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866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b="1" dirty="0">
                <a:latin typeface="Arial"/>
                <a:cs typeface="Arial"/>
              </a:rPr>
              <a:t>P</a:t>
            </a:r>
            <a:r>
              <a:rPr b="1" spc="-5" dirty="0">
                <a:latin typeface="Arial"/>
                <a:cs typeface="Arial"/>
              </a:rPr>
              <a:t>UB</a:t>
            </a:r>
            <a:r>
              <a:rPr b="1" dirty="0">
                <a:latin typeface="Arial"/>
                <a:cs typeface="Arial"/>
              </a:rPr>
              <a:t>LIC	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TE</a:t>
            </a:r>
            <a:r>
              <a:rPr spc="-5" dirty="0"/>
              <a:t>RN</a:t>
            </a:r>
            <a:r>
              <a:rPr dirty="0"/>
              <a:t>AL	</a:t>
            </a:r>
            <a:r>
              <a:rPr spc="-5" dirty="0"/>
              <a:t>R</a:t>
            </a:r>
            <a:r>
              <a:rPr dirty="0"/>
              <a:t>EST</a:t>
            </a:r>
            <a:r>
              <a:rPr spc="-15" dirty="0"/>
              <a:t>R</a:t>
            </a:r>
            <a:r>
              <a:rPr dirty="0"/>
              <a:t>I</a:t>
            </a:r>
            <a:r>
              <a:rPr spc="-5" dirty="0"/>
              <a:t>C</a:t>
            </a:r>
            <a:r>
              <a:rPr dirty="0"/>
              <a:t>TED   </a:t>
            </a:r>
            <a:r>
              <a:rPr spc="-30" dirty="0"/>
              <a:t> </a:t>
            </a:r>
            <a:r>
              <a:rPr dirty="0"/>
              <a:t>SE</a:t>
            </a:r>
            <a:r>
              <a:rPr spc="-5" dirty="0"/>
              <a:t>CR</a:t>
            </a:r>
            <a:r>
              <a:rPr spc="-10" dirty="0"/>
              <a:t>E</a:t>
            </a:r>
            <a:r>
              <a:rPr dirty="0"/>
              <a:t>T</a:t>
            </a:r>
          </a:p>
          <a:p>
            <a:pPr marL="167640">
              <a:lnSpc>
                <a:spcPct val="100000"/>
              </a:lnSpc>
              <a:spcBef>
                <a:spcPts val="515"/>
              </a:spcBef>
            </a:pPr>
            <a:r>
              <a:rPr b="1" dirty="0">
                <a:latin typeface="Arial"/>
                <a:cs typeface="Arial"/>
              </a:rPr>
              <a:t>X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‹nº›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866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G</a:t>
            </a:r>
            <a:r>
              <a:rPr spc="-5" dirty="0"/>
              <a:t>L</a:t>
            </a:r>
            <a:r>
              <a:rPr dirty="0"/>
              <a:t>OBAL</a:t>
            </a:r>
            <a:r>
              <a:rPr spc="-15" dirty="0"/>
              <a:t> 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FO</a:t>
            </a:r>
            <a:r>
              <a:rPr spc="-10" dirty="0"/>
              <a:t>RMA</a:t>
            </a:r>
            <a:r>
              <a:rPr dirty="0"/>
              <a:t>TION</a:t>
            </a:r>
            <a:r>
              <a:rPr spc="-15" dirty="0"/>
              <a:t> </a:t>
            </a:r>
            <a:r>
              <a:rPr spc="-10" dirty="0"/>
              <a:t>S</a:t>
            </a:r>
            <a:r>
              <a:rPr dirty="0"/>
              <a:t>YS</a:t>
            </a:r>
            <a:r>
              <a:rPr spc="-15" dirty="0"/>
              <a:t>T</a:t>
            </a:r>
            <a:r>
              <a:rPr spc="-10" dirty="0"/>
              <a:t>E</a:t>
            </a:r>
            <a:r>
              <a:rPr dirty="0"/>
              <a:t>M</a:t>
            </a:r>
            <a:r>
              <a:rPr spc="-5" dirty="0"/>
              <a:t> </a:t>
            </a:r>
            <a:r>
              <a:rPr dirty="0"/>
              <a:t>SE</a:t>
            </a:r>
            <a:r>
              <a:rPr spc="-5" dirty="0"/>
              <a:t>CUR</a:t>
            </a:r>
            <a:r>
              <a:rPr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PO</a:t>
            </a:r>
            <a:r>
              <a:rPr spc="-5" dirty="0"/>
              <a:t>L</a:t>
            </a:r>
            <a:r>
              <a:rPr dirty="0"/>
              <a:t>I</a:t>
            </a:r>
            <a:r>
              <a:rPr spc="-20" dirty="0"/>
              <a:t>C</a:t>
            </a:r>
            <a:r>
              <a:rPr dirty="0"/>
              <a:t>Y </a:t>
            </a:r>
            <a:r>
              <a:rPr spc="15" dirty="0"/>
              <a:t> </a:t>
            </a:r>
            <a:r>
              <a:rPr dirty="0"/>
              <a:t>| </a:t>
            </a:r>
            <a:r>
              <a:rPr spc="-10" dirty="0"/>
              <a:t> </a:t>
            </a:r>
            <a:r>
              <a:rPr dirty="0"/>
              <a:t>B</a:t>
            </a:r>
            <a:r>
              <a:rPr spc="-5" dirty="0"/>
              <a:t>urea</a:t>
            </a:r>
            <a:r>
              <a:rPr dirty="0"/>
              <a:t>u</a:t>
            </a:r>
            <a:r>
              <a:rPr spc="-10" dirty="0"/>
              <a:t> </a:t>
            </a:r>
            <a:r>
              <a:rPr dirty="0"/>
              <a:t>V</a:t>
            </a:r>
            <a:r>
              <a:rPr spc="-5" dirty="0"/>
              <a:t>er</a:t>
            </a:r>
            <a:r>
              <a:rPr dirty="0"/>
              <a:t>it</a:t>
            </a:r>
            <a:r>
              <a:rPr spc="-5" dirty="0"/>
              <a:t>a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866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b="1" dirty="0">
                <a:latin typeface="Arial"/>
                <a:cs typeface="Arial"/>
              </a:rPr>
              <a:t>P</a:t>
            </a:r>
            <a:r>
              <a:rPr b="1" spc="-5" dirty="0">
                <a:latin typeface="Arial"/>
                <a:cs typeface="Arial"/>
              </a:rPr>
              <a:t>UB</a:t>
            </a:r>
            <a:r>
              <a:rPr b="1" dirty="0">
                <a:latin typeface="Arial"/>
                <a:cs typeface="Arial"/>
              </a:rPr>
              <a:t>LIC	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TE</a:t>
            </a:r>
            <a:r>
              <a:rPr spc="-5" dirty="0"/>
              <a:t>RN</a:t>
            </a:r>
            <a:r>
              <a:rPr dirty="0"/>
              <a:t>AL	</a:t>
            </a:r>
            <a:r>
              <a:rPr spc="-5" dirty="0"/>
              <a:t>R</a:t>
            </a:r>
            <a:r>
              <a:rPr dirty="0"/>
              <a:t>EST</a:t>
            </a:r>
            <a:r>
              <a:rPr spc="-15" dirty="0"/>
              <a:t>R</a:t>
            </a:r>
            <a:r>
              <a:rPr dirty="0"/>
              <a:t>I</a:t>
            </a:r>
            <a:r>
              <a:rPr spc="-5" dirty="0"/>
              <a:t>C</a:t>
            </a:r>
            <a:r>
              <a:rPr dirty="0"/>
              <a:t>TED   </a:t>
            </a:r>
            <a:r>
              <a:rPr spc="-30" dirty="0"/>
              <a:t> </a:t>
            </a:r>
            <a:r>
              <a:rPr dirty="0"/>
              <a:t>SE</a:t>
            </a:r>
            <a:r>
              <a:rPr spc="-5" dirty="0"/>
              <a:t>CR</a:t>
            </a:r>
            <a:r>
              <a:rPr spc="-10" dirty="0"/>
              <a:t>E</a:t>
            </a:r>
            <a:r>
              <a:rPr dirty="0"/>
              <a:t>T</a:t>
            </a:r>
          </a:p>
          <a:p>
            <a:pPr marL="167640">
              <a:lnSpc>
                <a:spcPct val="100000"/>
              </a:lnSpc>
              <a:spcBef>
                <a:spcPts val="515"/>
              </a:spcBef>
            </a:pPr>
            <a:r>
              <a:rPr b="1" dirty="0">
                <a:latin typeface="Arial"/>
                <a:cs typeface="Arial"/>
              </a:rPr>
              <a:t>X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‹nº›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866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G</a:t>
            </a:r>
            <a:r>
              <a:rPr spc="-5" dirty="0"/>
              <a:t>L</a:t>
            </a:r>
            <a:r>
              <a:rPr dirty="0"/>
              <a:t>OBAL</a:t>
            </a:r>
            <a:r>
              <a:rPr spc="-15" dirty="0"/>
              <a:t> 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FO</a:t>
            </a:r>
            <a:r>
              <a:rPr spc="-10" dirty="0"/>
              <a:t>RMA</a:t>
            </a:r>
            <a:r>
              <a:rPr dirty="0"/>
              <a:t>TION</a:t>
            </a:r>
            <a:r>
              <a:rPr spc="-15" dirty="0"/>
              <a:t> </a:t>
            </a:r>
            <a:r>
              <a:rPr spc="-10" dirty="0"/>
              <a:t>S</a:t>
            </a:r>
            <a:r>
              <a:rPr dirty="0"/>
              <a:t>YS</a:t>
            </a:r>
            <a:r>
              <a:rPr spc="-15" dirty="0"/>
              <a:t>T</a:t>
            </a:r>
            <a:r>
              <a:rPr spc="-10" dirty="0"/>
              <a:t>E</a:t>
            </a:r>
            <a:r>
              <a:rPr dirty="0"/>
              <a:t>M</a:t>
            </a:r>
            <a:r>
              <a:rPr spc="-5" dirty="0"/>
              <a:t> </a:t>
            </a:r>
            <a:r>
              <a:rPr dirty="0"/>
              <a:t>SE</a:t>
            </a:r>
            <a:r>
              <a:rPr spc="-5" dirty="0"/>
              <a:t>CUR</a:t>
            </a:r>
            <a:r>
              <a:rPr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PO</a:t>
            </a:r>
            <a:r>
              <a:rPr spc="-5" dirty="0"/>
              <a:t>L</a:t>
            </a:r>
            <a:r>
              <a:rPr dirty="0"/>
              <a:t>I</a:t>
            </a:r>
            <a:r>
              <a:rPr spc="-20" dirty="0"/>
              <a:t>C</a:t>
            </a:r>
            <a:r>
              <a:rPr dirty="0"/>
              <a:t>Y </a:t>
            </a:r>
            <a:r>
              <a:rPr spc="15" dirty="0"/>
              <a:t> </a:t>
            </a:r>
            <a:r>
              <a:rPr dirty="0"/>
              <a:t>| </a:t>
            </a:r>
            <a:r>
              <a:rPr spc="-10" dirty="0"/>
              <a:t> </a:t>
            </a:r>
            <a:r>
              <a:rPr dirty="0"/>
              <a:t>B</a:t>
            </a:r>
            <a:r>
              <a:rPr spc="-5" dirty="0"/>
              <a:t>urea</a:t>
            </a:r>
            <a:r>
              <a:rPr dirty="0"/>
              <a:t>u</a:t>
            </a:r>
            <a:r>
              <a:rPr spc="-10" dirty="0"/>
              <a:t> </a:t>
            </a:r>
            <a:r>
              <a:rPr dirty="0"/>
              <a:t>V</a:t>
            </a:r>
            <a:r>
              <a:rPr spc="-5" dirty="0"/>
              <a:t>er</a:t>
            </a:r>
            <a:r>
              <a:rPr dirty="0"/>
              <a:t>it</a:t>
            </a:r>
            <a:r>
              <a:rPr spc="-5" dirty="0"/>
              <a:t>a</a:t>
            </a:r>
            <a:r>
              <a:rPr dirty="0"/>
              <a:t>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866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b="1" dirty="0">
                <a:latin typeface="Arial"/>
                <a:cs typeface="Arial"/>
              </a:rPr>
              <a:t>P</a:t>
            </a:r>
            <a:r>
              <a:rPr b="1" spc="-5" dirty="0">
                <a:latin typeface="Arial"/>
                <a:cs typeface="Arial"/>
              </a:rPr>
              <a:t>UB</a:t>
            </a:r>
            <a:r>
              <a:rPr b="1" dirty="0">
                <a:latin typeface="Arial"/>
                <a:cs typeface="Arial"/>
              </a:rPr>
              <a:t>LIC	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TE</a:t>
            </a:r>
            <a:r>
              <a:rPr spc="-5" dirty="0"/>
              <a:t>RN</a:t>
            </a:r>
            <a:r>
              <a:rPr dirty="0"/>
              <a:t>AL	</a:t>
            </a:r>
            <a:r>
              <a:rPr spc="-5" dirty="0"/>
              <a:t>R</a:t>
            </a:r>
            <a:r>
              <a:rPr dirty="0"/>
              <a:t>EST</a:t>
            </a:r>
            <a:r>
              <a:rPr spc="-15" dirty="0"/>
              <a:t>R</a:t>
            </a:r>
            <a:r>
              <a:rPr dirty="0"/>
              <a:t>I</a:t>
            </a:r>
            <a:r>
              <a:rPr spc="-5" dirty="0"/>
              <a:t>C</a:t>
            </a:r>
            <a:r>
              <a:rPr dirty="0"/>
              <a:t>TED   </a:t>
            </a:r>
            <a:r>
              <a:rPr spc="-30" dirty="0"/>
              <a:t> </a:t>
            </a:r>
            <a:r>
              <a:rPr dirty="0"/>
              <a:t>SE</a:t>
            </a:r>
            <a:r>
              <a:rPr spc="-5" dirty="0"/>
              <a:t>CR</a:t>
            </a:r>
            <a:r>
              <a:rPr spc="-10" dirty="0"/>
              <a:t>E</a:t>
            </a:r>
            <a:r>
              <a:rPr dirty="0"/>
              <a:t>T</a:t>
            </a:r>
          </a:p>
          <a:p>
            <a:pPr marL="167640">
              <a:lnSpc>
                <a:spcPct val="100000"/>
              </a:lnSpc>
              <a:spcBef>
                <a:spcPts val="515"/>
              </a:spcBef>
            </a:pPr>
            <a:r>
              <a:rPr b="1" dirty="0">
                <a:latin typeface="Arial"/>
                <a:cs typeface="Arial"/>
              </a:rPr>
              <a:t>X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‹nº›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866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G</a:t>
            </a:r>
            <a:r>
              <a:rPr spc="-5" dirty="0"/>
              <a:t>L</a:t>
            </a:r>
            <a:r>
              <a:rPr dirty="0"/>
              <a:t>OBAL</a:t>
            </a:r>
            <a:r>
              <a:rPr spc="-15" dirty="0"/>
              <a:t> 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FO</a:t>
            </a:r>
            <a:r>
              <a:rPr spc="-10" dirty="0"/>
              <a:t>RMA</a:t>
            </a:r>
            <a:r>
              <a:rPr dirty="0"/>
              <a:t>TION</a:t>
            </a:r>
            <a:r>
              <a:rPr spc="-15" dirty="0"/>
              <a:t> </a:t>
            </a:r>
            <a:r>
              <a:rPr spc="-10" dirty="0"/>
              <a:t>S</a:t>
            </a:r>
            <a:r>
              <a:rPr dirty="0"/>
              <a:t>YS</a:t>
            </a:r>
            <a:r>
              <a:rPr spc="-15" dirty="0"/>
              <a:t>T</a:t>
            </a:r>
            <a:r>
              <a:rPr spc="-10" dirty="0"/>
              <a:t>E</a:t>
            </a:r>
            <a:r>
              <a:rPr dirty="0"/>
              <a:t>M</a:t>
            </a:r>
            <a:r>
              <a:rPr spc="-5" dirty="0"/>
              <a:t> </a:t>
            </a:r>
            <a:r>
              <a:rPr dirty="0"/>
              <a:t>SE</a:t>
            </a:r>
            <a:r>
              <a:rPr spc="-5" dirty="0"/>
              <a:t>CUR</a:t>
            </a:r>
            <a:r>
              <a:rPr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PO</a:t>
            </a:r>
            <a:r>
              <a:rPr spc="-5" dirty="0"/>
              <a:t>L</a:t>
            </a:r>
            <a:r>
              <a:rPr dirty="0"/>
              <a:t>I</a:t>
            </a:r>
            <a:r>
              <a:rPr spc="-20" dirty="0"/>
              <a:t>C</a:t>
            </a:r>
            <a:r>
              <a:rPr dirty="0"/>
              <a:t>Y </a:t>
            </a:r>
            <a:r>
              <a:rPr spc="15" dirty="0"/>
              <a:t> </a:t>
            </a:r>
            <a:r>
              <a:rPr dirty="0"/>
              <a:t>| </a:t>
            </a:r>
            <a:r>
              <a:rPr spc="-10" dirty="0"/>
              <a:t> </a:t>
            </a:r>
            <a:r>
              <a:rPr dirty="0"/>
              <a:t>B</a:t>
            </a:r>
            <a:r>
              <a:rPr spc="-5" dirty="0"/>
              <a:t>urea</a:t>
            </a:r>
            <a:r>
              <a:rPr dirty="0"/>
              <a:t>u</a:t>
            </a:r>
            <a:r>
              <a:rPr spc="-10" dirty="0"/>
              <a:t> </a:t>
            </a:r>
            <a:r>
              <a:rPr dirty="0"/>
              <a:t>V</a:t>
            </a:r>
            <a:r>
              <a:rPr spc="-5" dirty="0"/>
              <a:t>er</a:t>
            </a:r>
            <a:r>
              <a:rPr dirty="0"/>
              <a:t>it</a:t>
            </a:r>
            <a:r>
              <a:rPr spc="-5" dirty="0"/>
              <a:t>a</a:t>
            </a:r>
            <a:r>
              <a:rPr dirty="0"/>
              <a:t>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866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b="1" dirty="0">
                <a:latin typeface="Arial"/>
                <a:cs typeface="Arial"/>
              </a:rPr>
              <a:t>P</a:t>
            </a:r>
            <a:r>
              <a:rPr b="1" spc="-5" dirty="0">
                <a:latin typeface="Arial"/>
                <a:cs typeface="Arial"/>
              </a:rPr>
              <a:t>UB</a:t>
            </a:r>
            <a:r>
              <a:rPr b="1" dirty="0">
                <a:latin typeface="Arial"/>
                <a:cs typeface="Arial"/>
              </a:rPr>
              <a:t>LIC	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TE</a:t>
            </a:r>
            <a:r>
              <a:rPr spc="-5" dirty="0"/>
              <a:t>RN</a:t>
            </a:r>
            <a:r>
              <a:rPr dirty="0"/>
              <a:t>AL	</a:t>
            </a:r>
            <a:r>
              <a:rPr spc="-5" dirty="0"/>
              <a:t>R</a:t>
            </a:r>
            <a:r>
              <a:rPr dirty="0"/>
              <a:t>EST</a:t>
            </a:r>
            <a:r>
              <a:rPr spc="-15" dirty="0"/>
              <a:t>R</a:t>
            </a:r>
            <a:r>
              <a:rPr dirty="0"/>
              <a:t>I</a:t>
            </a:r>
            <a:r>
              <a:rPr spc="-5" dirty="0"/>
              <a:t>C</a:t>
            </a:r>
            <a:r>
              <a:rPr dirty="0"/>
              <a:t>TED   </a:t>
            </a:r>
            <a:r>
              <a:rPr spc="-30" dirty="0"/>
              <a:t> </a:t>
            </a:r>
            <a:r>
              <a:rPr dirty="0"/>
              <a:t>SE</a:t>
            </a:r>
            <a:r>
              <a:rPr spc="-5" dirty="0"/>
              <a:t>CR</a:t>
            </a:r>
            <a:r>
              <a:rPr spc="-10" dirty="0"/>
              <a:t>E</a:t>
            </a:r>
            <a:r>
              <a:rPr dirty="0"/>
              <a:t>T</a:t>
            </a:r>
          </a:p>
          <a:p>
            <a:pPr marL="167640">
              <a:lnSpc>
                <a:spcPct val="100000"/>
              </a:lnSpc>
              <a:spcBef>
                <a:spcPts val="515"/>
              </a:spcBef>
            </a:pPr>
            <a:r>
              <a:rPr b="1" dirty="0">
                <a:latin typeface="Arial"/>
                <a:cs typeface="Arial"/>
              </a:rPr>
              <a:t>X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‹nº›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866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G</a:t>
            </a:r>
            <a:r>
              <a:rPr spc="-5" dirty="0"/>
              <a:t>L</a:t>
            </a:r>
            <a:r>
              <a:rPr dirty="0"/>
              <a:t>OBAL</a:t>
            </a:r>
            <a:r>
              <a:rPr spc="-15" dirty="0"/>
              <a:t> 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FO</a:t>
            </a:r>
            <a:r>
              <a:rPr spc="-10" dirty="0"/>
              <a:t>RMA</a:t>
            </a:r>
            <a:r>
              <a:rPr dirty="0"/>
              <a:t>TION</a:t>
            </a:r>
            <a:r>
              <a:rPr spc="-15" dirty="0"/>
              <a:t> </a:t>
            </a:r>
            <a:r>
              <a:rPr spc="-10" dirty="0"/>
              <a:t>S</a:t>
            </a:r>
            <a:r>
              <a:rPr dirty="0"/>
              <a:t>YS</a:t>
            </a:r>
            <a:r>
              <a:rPr spc="-15" dirty="0"/>
              <a:t>T</a:t>
            </a:r>
            <a:r>
              <a:rPr spc="-10" dirty="0"/>
              <a:t>E</a:t>
            </a:r>
            <a:r>
              <a:rPr dirty="0"/>
              <a:t>M</a:t>
            </a:r>
            <a:r>
              <a:rPr spc="-5" dirty="0"/>
              <a:t> </a:t>
            </a:r>
            <a:r>
              <a:rPr dirty="0"/>
              <a:t>SE</a:t>
            </a:r>
            <a:r>
              <a:rPr spc="-5" dirty="0"/>
              <a:t>CUR</a:t>
            </a:r>
            <a:r>
              <a:rPr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PO</a:t>
            </a:r>
            <a:r>
              <a:rPr spc="-5" dirty="0"/>
              <a:t>L</a:t>
            </a:r>
            <a:r>
              <a:rPr dirty="0"/>
              <a:t>I</a:t>
            </a:r>
            <a:r>
              <a:rPr spc="-20" dirty="0"/>
              <a:t>C</a:t>
            </a:r>
            <a:r>
              <a:rPr dirty="0"/>
              <a:t>Y </a:t>
            </a:r>
            <a:r>
              <a:rPr spc="15" dirty="0"/>
              <a:t> </a:t>
            </a:r>
            <a:r>
              <a:rPr dirty="0"/>
              <a:t>| </a:t>
            </a:r>
            <a:r>
              <a:rPr spc="-10" dirty="0"/>
              <a:t> </a:t>
            </a:r>
            <a:r>
              <a:rPr dirty="0"/>
              <a:t>B</a:t>
            </a:r>
            <a:r>
              <a:rPr spc="-5" dirty="0"/>
              <a:t>urea</a:t>
            </a:r>
            <a:r>
              <a:rPr dirty="0"/>
              <a:t>u</a:t>
            </a:r>
            <a:r>
              <a:rPr spc="-10" dirty="0"/>
              <a:t> </a:t>
            </a:r>
            <a:r>
              <a:rPr dirty="0"/>
              <a:t>V</a:t>
            </a:r>
            <a:r>
              <a:rPr spc="-5" dirty="0"/>
              <a:t>er</a:t>
            </a:r>
            <a:r>
              <a:rPr dirty="0"/>
              <a:t>it</a:t>
            </a:r>
            <a:r>
              <a:rPr spc="-5" dirty="0"/>
              <a:t>a</a:t>
            </a:r>
            <a:r>
              <a:rPr dirty="0"/>
              <a:t>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866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b="1" dirty="0">
                <a:latin typeface="Arial"/>
                <a:cs typeface="Arial"/>
              </a:rPr>
              <a:t>P</a:t>
            </a:r>
            <a:r>
              <a:rPr b="1" spc="-5" dirty="0">
                <a:latin typeface="Arial"/>
                <a:cs typeface="Arial"/>
              </a:rPr>
              <a:t>UB</a:t>
            </a:r>
            <a:r>
              <a:rPr b="1" dirty="0">
                <a:latin typeface="Arial"/>
                <a:cs typeface="Arial"/>
              </a:rPr>
              <a:t>LIC	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TE</a:t>
            </a:r>
            <a:r>
              <a:rPr spc="-5" dirty="0"/>
              <a:t>RN</a:t>
            </a:r>
            <a:r>
              <a:rPr dirty="0"/>
              <a:t>AL	</a:t>
            </a:r>
            <a:r>
              <a:rPr spc="-5" dirty="0"/>
              <a:t>R</a:t>
            </a:r>
            <a:r>
              <a:rPr dirty="0"/>
              <a:t>EST</a:t>
            </a:r>
            <a:r>
              <a:rPr spc="-15" dirty="0"/>
              <a:t>R</a:t>
            </a:r>
            <a:r>
              <a:rPr dirty="0"/>
              <a:t>I</a:t>
            </a:r>
            <a:r>
              <a:rPr spc="-5" dirty="0"/>
              <a:t>C</a:t>
            </a:r>
            <a:r>
              <a:rPr dirty="0"/>
              <a:t>TED   </a:t>
            </a:r>
            <a:r>
              <a:rPr spc="-30" dirty="0"/>
              <a:t> </a:t>
            </a:r>
            <a:r>
              <a:rPr dirty="0"/>
              <a:t>SE</a:t>
            </a:r>
            <a:r>
              <a:rPr spc="-5" dirty="0"/>
              <a:t>CR</a:t>
            </a:r>
            <a:r>
              <a:rPr spc="-10" dirty="0"/>
              <a:t>E</a:t>
            </a:r>
            <a:r>
              <a:rPr dirty="0"/>
              <a:t>T</a:t>
            </a:r>
          </a:p>
          <a:p>
            <a:pPr marL="167640">
              <a:lnSpc>
                <a:spcPct val="100000"/>
              </a:lnSpc>
              <a:spcBef>
                <a:spcPts val="515"/>
              </a:spcBef>
            </a:pPr>
            <a:r>
              <a:rPr b="1" dirty="0">
                <a:latin typeface="Arial"/>
                <a:cs typeface="Arial"/>
              </a:rPr>
              <a:t>X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‹nº›</a:t>
            </a:fld>
            <a:endParaRPr spc="-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1800" y="9469119"/>
            <a:ext cx="714375" cy="8096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2701163" y="10184739"/>
            <a:ext cx="2434590" cy="0"/>
          </a:xfrm>
          <a:custGeom>
            <a:avLst/>
            <a:gdLst/>
            <a:ahLst/>
            <a:cxnLst/>
            <a:rect l="l" t="t" r="r" b="b"/>
            <a:pathLst>
              <a:path w="2434590">
                <a:moveTo>
                  <a:pt x="0" y="0"/>
                </a:moveTo>
                <a:lnTo>
                  <a:pt x="2434082" y="0"/>
                </a:lnTo>
              </a:path>
            </a:pathLst>
          </a:custGeom>
          <a:ln w="19862">
            <a:solidFill>
              <a:srgbClr val="A1173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50822" y="9793491"/>
            <a:ext cx="3373120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6866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G</a:t>
            </a:r>
            <a:r>
              <a:rPr spc="-5" dirty="0"/>
              <a:t>L</a:t>
            </a:r>
            <a:r>
              <a:rPr dirty="0"/>
              <a:t>OBAL</a:t>
            </a:r>
            <a:r>
              <a:rPr spc="-15" dirty="0"/>
              <a:t> 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FO</a:t>
            </a:r>
            <a:r>
              <a:rPr spc="-10" dirty="0"/>
              <a:t>RMA</a:t>
            </a:r>
            <a:r>
              <a:rPr dirty="0"/>
              <a:t>TION</a:t>
            </a:r>
            <a:r>
              <a:rPr spc="-15" dirty="0"/>
              <a:t> </a:t>
            </a:r>
            <a:r>
              <a:rPr spc="-10" dirty="0"/>
              <a:t>S</a:t>
            </a:r>
            <a:r>
              <a:rPr dirty="0"/>
              <a:t>YS</a:t>
            </a:r>
            <a:r>
              <a:rPr spc="-15" dirty="0"/>
              <a:t>T</a:t>
            </a:r>
            <a:r>
              <a:rPr spc="-10" dirty="0"/>
              <a:t>E</a:t>
            </a:r>
            <a:r>
              <a:rPr dirty="0"/>
              <a:t>M</a:t>
            </a:r>
            <a:r>
              <a:rPr spc="-5" dirty="0"/>
              <a:t> </a:t>
            </a:r>
            <a:r>
              <a:rPr dirty="0"/>
              <a:t>SE</a:t>
            </a:r>
            <a:r>
              <a:rPr spc="-5" dirty="0"/>
              <a:t>CUR</a:t>
            </a:r>
            <a:r>
              <a:rPr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PO</a:t>
            </a:r>
            <a:r>
              <a:rPr spc="-5" dirty="0"/>
              <a:t>L</a:t>
            </a:r>
            <a:r>
              <a:rPr dirty="0"/>
              <a:t>I</a:t>
            </a:r>
            <a:r>
              <a:rPr spc="-20" dirty="0"/>
              <a:t>C</a:t>
            </a:r>
            <a:r>
              <a:rPr dirty="0"/>
              <a:t>Y </a:t>
            </a:r>
            <a:r>
              <a:rPr spc="15" dirty="0"/>
              <a:t> </a:t>
            </a:r>
            <a:r>
              <a:rPr dirty="0"/>
              <a:t>| </a:t>
            </a:r>
            <a:r>
              <a:rPr spc="-10" dirty="0"/>
              <a:t> </a:t>
            </a:r>
            <a:r>
              <a:rPr dirty="0"/>
              <a:t>B</a:t>
            </a:r>
            <a:r>
              <a:rPr spc="-5" dirty="0"/>
              <a:t>urea</a:t>
            </a:r>
            <a:r>
              <a:rPr dirty="0"/>
              <a:t>u</a:t>
            </a:r>
            <a:r>
              <a:rPr spc="-10" dirty="0"/>
              <a:t> </a:t>
            </a:r>
            <a:r>
              <a:rPr dirty="0"/>
              <a:t>V</a:t>
            </a:r>
            <a:r>
              <a:rPr spc="-5" dirty="0"/>
              <a:t>er</a:t>
            </a:r>
            <a:r>
              <a:rPr dirty="0"/>
              <a:t>it</a:t>
            </a:r>
            <a:r>
              <a:rPr spc="-5" dirty="0"/>
              <a:t>a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41802" y="10023615"/>
            <a:ext cx="2369820" cy="31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6866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b="1" dirty="0">
                <a:latin typeface="Arial"/>
                <a:cs typeface="Arial"/>
              </a:rPr>
              <a:t>P</a:t>
            </a:r>
            <a:r>
              <a:rPr b="1" spc="-5" dirty="0">
                <a:latin typeface="Arial"/>
                <a:cs typeface="Arial"/>
              </a:rPr>
              <a:t>UB</a:t>
            </a:r>
            <a:r>
              <a:rPr b="1" dirty="0">
                <a:latin typeface="Arial"/>
                <a:cs typeface="Arial"/>
              </a:rPr>
              <a:t>LIC	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TE</a:t>
            </a:r>
            <a:r>
              <a:rPr spc="-5" dirty="0"/>
              <a:t>RN</a:t>
            </a:r>
            <a:r>
              <a:rPr dirty="0"/>
              <a:t>AL	</a:t>
            </a:r>
            <a:r>
              <a:rPr spc="-5" dirty="0"/>
              <a:t>R</a:t>
            </a:r>
            <a:r>
              <a:rPr dirty="0"/>
              <a:t>EST</a:t>
            </a:r>
            <a:r>
              <a:rPr spc="-15" dirty="0"/>
              <a:t>R</a:t>
            </a:r>
            <a:r>
              <a:rPr dirty="0"/>
              <a:t>I</a:t>
            </a:r>
            <a:r>
              <a:rPr spc="-5" dirty="0"/>
              <a:t>C</a:t>
            </a:r>
            <a:r>
              <a:rPr dirty="0"/>
              <a:t>TED   </a:t>
            </a:r>
            <a:r>
              <a:rPr spc="-30" dirty="0"/>
              <a:t> </a:t>
            </a:r>
            <a:r>
              <a:rPr dirty="0"/>
              <a:t>SE</a:t>
            </a:r>
            <a:r>
              <a:rPr spc="-5" dirty="0"/>
              <a:t>CR</a:t>
            </a:r>
            <a:r>
              <a:rPr spc="-10" dirty="0"/>
              <a:t>E</a:t>
            </a:r>
            <a:r>
              <a:rPr dirty="0"/>
              <a:t>T</a:t>
            </a:r>
          </a:p>
          <a:p>
            <a:pPr marL="167640">
              <a:lnSpc>
                <a:spcPct val="100000"/>
              </a:lnSpc>
              <a:spcBef>
                <a:spcPts val="515"/>
              </a:spcBef>
            </a:pPr>
            <a:r>
              <a:rPr b="1" dirty="0">
                <a:latin typeface="Arial"/>
                <a:cs typeface="Arial"/>
              </a:rPr>
              <a:t>X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88186" y="9761540"/>
            <a:ext cx="19113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‹nº›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6.xml"/><Relationship Id="rId7" Type="http://schemas.openxmlformats.org/officeDocument/2006/relationships/slide" Target="slide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6.xml"/><Relationship Id="rId5" Type="http://schemas.openxmlformats.org/officeDocument/2006/relationships/slide" Target="slide10.xml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0564" cy="86873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5543550" y="8926194"/>
            <a:ext cx="1497965" cy="13773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81227" y="10004755"/>
            <a:ext cx="2434590" cy="0"/>
          </a:xfrm>
          <a:custGeom>
            <a:avLst/>
            <a:gdLst/>
            <a:ahLst/>
            <a:cxnLst/>
            <a:rect l="l" t="t" r="r" b="b"/>
            <a:pathLst>
              <a:path w="2434590">
                <a:moveTo>
                  <a:pt x="0" y="0"/>
                </a:moveTo>
                <a:lnTo>
                  <a:pt x="2434463" y="0"/>
                </a:lnTo>
              </a:path>
            </a:pathLst>
          </a:custGeom>
          <a:ln w="19557">
            <a:solidFill>
              <a:srgbClr val="A11731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20851" y="9280905"/>
            <a:ext cx="1158875" cy="0"/>
          </a:xfrm>
          <a:custGeom>
            <a:avLst/>
            <a:gdLst/>
            <a:ahLst/>
            <a:cxnLst/>
            <a:rect l="l" t="t" r="r" b="b"/>
            <a:pathLst>
              <a:path w="1158875">
                <a:moveTo>
                  <a:pt x="0" y="0"/>
                </a:moveTo>
                <a:lnTo>
                  <a:pt x="1158544" y="0"/>
                </a:lnTo>
              </a:path>
            </a:pathLst>
          </a:custGeom>
          <a:solidFill>
            <a:srgbClr val="3D3B3B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720851" y="9415411"/>
            <a:ext cx="1158875" cy="0"/>
          </a:xfrm>
          <a:custGeom>
            <a:avLst/>
            <a:gdLst/>
            <a:ahLst/>
            <a:cxnLst/>
            <a:rect l="l" t="t" r="r" b="b"/>
            <a:pathLst>
              <a:path w="1158875">
                <a:moveTo>
                  <a:pt x="0" y="0"/>
                </a:moveTo>
                <a:lnTo>
                  <a:pt x="1158544" y="0"/>
                </a:lnTo>
              </a:path>
            </a:pathLst>
          </a:custGeom>
          <a:solidFill>
            <a:srgbClr val="3D3B3B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720851" y="9290050"/>
            <a:ext cx="1158875" cy="117475"/>
          </a:xfrm>
          <a:custGeom>
            <a:avLst/>
            <a:gdLst/>
            <a:ahLst/>
            <a:cxnLst/>
            <a:rect l="l" t="t" r="r" b="b"/>
            <a:pathLst>
              <a:path w="1158875" h="117475">
                <a:moveTo>
                  <a:pt x="0" y="117347"/>
                </a:moveTo>
                <a:lnTo>
                  <a:pt x="1158544" y="117347"/>
                </a:lnTo>
                <a:lnTo>
                  <a:pt x="1158544" y="0"/>
                </a:lnTo>
                <a:lnTo>
                  <a:pt x="0" y="0"/>
                </a:lnTo>
                <a:lnTo>
                  <a:pt x="0" y="117347"/>
                </a:lnTo>
                <a:close/>
              </a:path>
            </a:pathLst>
          </a:custGeom>
          <a:solidFill>
            <a:srgbClr val="3D3B3B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717804" y="9270237"/>
            <a:ext cx="1164590" cy="0"/>
          </a:xfrm>
          <a:custGeom>
            <a:avLst/>
            <a:gdLst/>
            <a:ahLst/>
            <a:cxnLst/>
            <a:rect l="l" t="t" r="r" b="b"/>
            <a:pathLst>
              <a:path w="1164589">
                <a:moveTo>
                  <a:pt x="0" y="0"/>
                </a:moveTo>
                <a:lnTo>
                  <a:pt x="1164589" y="0"/>
                </a:lnTo>
              </a:path>
            </a:pathLst>
          </a:custGeom>
          <a:ln w="4318">
            <a:solidFill>
              <a:srgbClr val="A6A6A6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719327" y="9267188"/>
            <a:ext cx="0" cy="327660"/>
          </a:xfrm>
          <a:custGeom>
            <a:avLst/>
            <a:gdLst/>
            <a:ahLst/>
            <a:cxnLst/>
            <a:rect l="l" t="t" r="r" b="b"/>
            <a:pathLst>
              <a:path h="327659">
                <a:moveTo>
                  <a:pt x="0" y="0"/>
                </a:moveTo>
                <a:lnTo>
                  <a:pt x="0" y="327610"/>
                </a:lnTo>
              </a:path>
            </a:pathLst>
          </a:custGeom>
          <a:ln w="4318">
            <a:solidFill>
              <a:srgbClr val="A6A6A6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880869" y="9267188"/>
            <a:ext cx="0" cy="327660"/>
          </a:xfrm>
          <a:custGeom>
            <a:avLst/>
            <a:gdLst/>
            <a:ahLst/>
            <a:cxnLst/>
            <a:rect l="l" t="t" r="r" b="b"/>
            <a:pathLst>
              <a:path h="327659">
                <a:moveTo>
                  <a:pt x="0" y="0"/>
                </a:moveTo>
                <a:lnTo>
                  <a:pt x="0" y="327610"/>
                </a:lnTo>
              </a:path>
            </a:pathLst>
          </a:custGeom>
          <a:ln w="4317">
            <a:solidFill>
              <a:srgbClr val="A6A6A6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721868" y="9287574"/>
            <a:ext cx="2368550" cy="100283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STATUS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VALIDADO</a:t>
            </a:r>
            <a:endParaRPr sz="800" dirty="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320"/>
              </a:spcBef>
            </a:pPr>
            <a:r>
              <a:rPr sz="800" i="1" dirty="0">
                <a:latin typeface="Arial"/>
                <a:cs typeface="Arial"/>
              </a:rPr>
              <a:t>VE</a:t>
            </a:r>
            <a:r>
              <a:rPr sz="800" i="1" spc="-5" dirty="0">
                <a:latin typeface="Arial"/>
                <a:cs typeface="Arial"/>
              </a:rPr>
              <a:t>R</a:t>
            </a:r>
            <a:r>
              <a:rPr sz="800" i="1" spc="-10" dirty="0">
                <a:latin typeface="Arial"/>
                <a:cs typeface="Arial"/>
              </a:rPr>
              <a:t>S</a:t>
            </a:r>
            <a:r>
              <a:rPr lang="pt-BR" sz="800" i="1" spc="-10" dirty="0">
                <a:latin typeface="Arial"/>
                <a:cs typeface="Arial"/>
              </a:rPr>
              <a:t>ÃO</a:t>
            </a:r>
            <a:r>
              <a:rPr sz="800" i="1" dirty="0">
                <a:latin typeface="Arial"/>
                <a:cs typeface="Arial"/>
              </a:rPr>
              <a:t>:</a:t>
            </a:r>
            <a:r>
              <a:rPr sz="800" i="1" spc="5" dirty="0">
                <a:latin typeface="Arial"/>
                <a:cs typeface="Arial"/>
              </a:rPr>
              <a:t> </a:t>
            </a:r>
            <a:r>
              <a:rPr sz="800" i="1" spc="-20" dirty="0">
                <a:latin typeface="Arial"/>
                <a:cs typeface="Arial"/>
              </a:rPr>
              <a:t>2</a:t>
            </a:r>
            <a:r>
              <a:rPr sz="800" i="1" spc="5" dirty="0">
                <a:latin typeface="Arial"/>
                <a:cs typeface="Arial"/>
              </a:rPr>
              <a:t>,</a:t>
            </a:r>
            <a:r>
              <a:rPr sz="800" i="1" dirty="0">
                <a:latin typeface="Arial"/>
                <a:cs typeface="Arial"/>
              </a:rPr>
              <a:t>2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26415" algn="l"/>
                <a:tab pos="1183005" algn="l"/>
              </a:tabLst>
            </a:pP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PÚBLICO    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INTERNO    </a:t>
            </a: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RESTRITO     </a:t>
            </a:r>
            <a:r>
              <a:rPr sz="800" dirty="0">
                <a:solidFill>
                  <a:srgbClr val="68665C"/>
                </a:solidFill>
                <a:latin typeface="Arial"/>
                <a:cs typeface="Arial"/>
              </a:rPr>
              <a:t>SEGREDO	 	 	</a:t>
            </a:r>
            <a:endParaRPr sz="800" dirty="0">
              <a:latin typeface="Arial"/>
              <a:cs typeface="Arial"/>
            </a:endParaRPr>
          </a:p>
          <a:p>
            <a:pPr marL="168275">
              <a:lnSpc>
                <a:spcPct val="100000"/>
              </a:lnSpc>
              <a:spcBef>
                <a:spcPts val="515"/>
              </a:spcBef>
            </a:pPr>
            <a:r>
              <a:rPr sz="800" b="1" dirty="0">
                <a:solidFill>
                  <a:srgbClr val="68665C"/>
                </a:solidFill>
                <a:latin typeface="Arial"/>
                <a:cs typeface="Arial"/>
              </a:rPr>
              <a:t>X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0851" y="9425634"/>
            <a:ext cx="1158875" cy="0"/>
          </a:xfrm>
          <a:custGeom>
            <a:avLst/>
            <a:gdLst/>
            <a:ahLst/>
            <a:cxnLst/>
            <a:rect l="l" t="t" r="r" b="b"/>
            <a:pathLst>
              <a:path w="1158875">
                <a:moveTo>
                  <a:pt x="0" y="0"/>
                </a:moveTo>
                <a:lnTo>
                  <a:pt x="1158544" y="0"/>
                </a:lnTo>
              </a:path>
            </a:pathLst>
          </a:custGeom>
          <a:ln w="4317">
            <a:solidFill>
              <a:srgbClr val="A6A6A6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717804" y="9596322"/>
            <a:ext cx="1164590" cy="0"/>
          </a:xfrm>
          <a:custGeom>
            <a:avLst/>
            <a:gdLst/>
            <a:ahLst/>
            <a:cxnLst/>
            <a:rect l="l" t="t" r="r" b="b"/>
            <a:pathLst>
              <a:path w="1164589">
                <a:moveTo>
                  <a:pt x="0" y="0"/>
                </a:moveTo>
                <a:lnTo>
                  <a:pt x="1164589" y="0"/>
                </a:lnTo>
              </a:path>
            </a:pathLst>
          </a:custGeom>
          <a:ln w="4317">
            <a:solidFill>
              <a:srgbClr val="A6A6A6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693920" cy="5462905"/>
          </a:xfrm>
          <a:custGeom>
            <a:avLst/>
            <a:gdLst/>
            <a:ahLst/>
            <a:cxnLst/>
            <a:rect l="l" t="t" r="r" b="b"/>
            <a:pathLst>
              <a:path w="4693920" h="5462905">
                <a:moveTo>
                  <a:pt x="0" y="5462904"/>
                </a:moveTo>
                <a:lnTo>
                  <a:pt x="4693918" y="5462904"/>
                </a:lnTo>
                <a:lnTo>
                  <a:pt x="4693918" y="0"/>
                </a:lnTo>
                <a:lnTo>
                  <a:pt x="0" y="0"/>
                </a:lnTo>
                <a:lnTo>
                  <a:pt x="0" y="5462904"/>
                </a:lnTo>
                <a:close/>
              </a:path>
            </a:pathLst>
          </a:custGeom>
          <a:solidFill>
            <a:srgbClr val="000000">
              <a:alpha val="40000"/>
            </a:srgbClr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5" name="object 15"/>
          <p:cNvSpPr txBox="1"/>
          <p:nvPr/>
        </p:nvSpPr>
        <p:spPr>
          <a:xfrm>
            <a:off x="1657857" y="3313549"/>
            <a:ext cx="2806191" cy="192039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marR="5080">
              <a:lnSpc>
                <a:spcPct val="95900"/>
              </a:lnSpc>
            </a:pPr>
            <a:r>
              <a:rPr lang="pt-BR" sz="2600" b="1" dirty="0">
                <a:solidFill>
                  <a:srgbClr val="FFFFFF"/>
                </a:solidFill>
                <a:latin typeface="Arial"/>
                <a:cs typeface="Arial"/>
              </a:rPr>
              <a:t>POLÍTICA DE SEGURANÇA DO SISTEMA DE INFORMAÇÃO GLOBAL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87855" y="3284600"/>
            <a:ext cx="0" cy="1934210"/>
          </a:xfrm>
          <a:custGeom>
            <a:avLst/>
            <a:gdLst/>
            <a:ahLst/>
            <a:cxnLst/>
            <a:rect l="l" t="t" r="r" b="b"/>
            <a:pathLst>
              <a:path h="1934210">
                <a:moveTo>
                  <a:pt x="0" y="0"/>
                </a:moveTo>
                <a:lnTo>
                  <a:pt x="0" y="1934209"/>
                </a:lnTo>
              </a:path>
            </a:pathLst>
          </a:custGeom>
          <a:ln w="39370">
            <a:solidFill>
              <a:srgbClr val="C00000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07817" y="6476618"/>
            <a:ext cx="1586865" cy="1162050"/>
          </a:xfrm>
          <a:custGeom>
            <a:avLst/>
            <a:gdLst/>
            <a:ahLst/>
            <a:cxnLst/>
            <a:rect l="l" t="t" r="r" b="b"/>
            <a:pathLst>
              <a:path w="1586864" h="1162050">
                <a:moveTo>
                  <a:pt x="0" y="580898"/>
                </a:moveTo>
                <a:lnTo>
                  <a:pt x="1925" y="533257"/>
                </a:lnTo>
                <a:lnTo>
                  <a:pt x="7603" y="486677"/>
                </a:lnTo>
                <a:lnTo>
                  <a:pt x="16883" y="441307"/>
                </a:lnTo>
                <a:lnTo>
                  <a:pt x="29617" y="397296"/>
                </a:lnTo>
                <a:lnTo>
                  <a:pt x="45654" y="354794"/>
                </a:lnTo>
                <a:lnTo>
                  <a:pt x="64845" y="313950"/>
                </a:lnTo>
                <a:lnTo>
                  <a:pt x="87041" y="274914"/>
                </a:lnTo>
                <a:lnTo>
                  <a:pt x="112093" y="237835"/>
                </a:lnTo>
                <a:lnTo>
                  <a:pt x="139850" y="202863"/>
                </a:lnTo>
                <a:lnTo>
                  <a:pt x="170164" y="170148"/>
                </a:lnTo>
                <a:lnTo>
                  <a:pt x="202884" y="139838"/>
                </a:lnTo>
                <a:lnTo>
                  <a:pt x="237862" y="112085"/>
                </a:lnTo>
                <a:lnTo>
                  <a:pt x="274949" y="87036"/>
                </a:lnTo>
                <a:lnTo>
                  <a:pt x="313993" y="64842"/>
                </a:lnTo>
                <a:lnTo>
                  <a:pt x="354847" y="45652"/>
                </a:lnTo>
                <a:lnTo>
                  <a:pt x="397361" y="29616"/>
                </a:lnTo>
                <a:lnTo>
                  <a:pt x="441385" y="16883"/>
                </a:lnTo>
                <a:lnTo>
                  <a:pt x="486770" y="7603"/>
                </a:lnTo>
                <a:lnTo>
                  <a:pt x="533366" y="1925"/>
                </a:lnTo>
                <a:lnTo>
                  <a:pt x="581024" y="0"/>
                </a:lnTo>
                <a:lnTo>
                  <a:pt x="1005840" y="0"/>
                </a:lnTo>
                <a:lnTo>
                  <a:pt x="1053480" y="1925"/>
                </a:lnTo>
                <a:lnTo>
                  <a:pt x="1100060" y="7603"/>
                </a:lnTo>
                <a:lnTo>
                  <a:pt x="1145430" y="16883"/>
                </a:lnTo>
                <a:lnTo>
                  <a:pt x="1189441" y="29616"/>
                </a:lnTo>
                <a:lnTo>
                  <a:pt x="1231943" y="45652"/>
                </a:lnTo>
                <a:lnTo>
                  <a:pt x="1272787" y="64842"/>
                </a:lnTo>
                <a:lnTo>
                  <a:pt x="1311823" y="87036"/>
                </a:lnTo>
                <a:lnTo>
                  <a:pt x="1348902" y="112085"/>
                </a:lnTo>
                <a:lnTo>
                  <a:pt x="1383874" y="139838"/>
                </a:lnTo>
                <a:lnTo>
                  <a:pt x="1416589" y="170148"/>
                </a:lnTo>
                <a:lnTo>
                  <a:pt x="1446899" y="202863"/>
                </a:lnTo>
                <a:lnTo>
                  <a:pt x="1474652" y="237835"/>
                </a:lnTo>
                <a:lnTo>
                  <a:pt x="1499701" y="274914"/>
                </a:lnTo>
                <a:lnTo>
                  <a:pt x="1521895" y="313950"/>
                </a:lnTo>
                <a:lnTo>
                  <a:pt x="1541085" y="354794"/>
                </a:lnTo>
                <a:lnTo>
                  <a:pt x="1557121" y="397296"/>
                </a:lnTo>
                <a:lnTo>
                  <a:pt x="1569854" y="441307"/>
                </a:lnTo>
                <a:lnTo>
                  <a:pt x="1579134" y="486677"/>
                </a:lnTo>
                <a:lnTo>
                  <a:pt x="1584812" y="533257"/>
                </a:lnTo>
                <a:lnTo>
                  <a:pt x="1586737" y="580898"/>
                </a:lnTo>
                <a:lnTo>
                  <a:pt x="1584812" y="628538"/>
                </a:lnTo>
                <a:lnTo>
                  <a:pt x="1579134" y="675118"/>
                </a:lnTo>
                <a:lnTo>
                  <a:pt x="1569854" y="720488"/>
                </a:lnTo>
                <a:lnTo>
                  <a:pt x="1557121" y="764499"/>
                </a:lnTo>
                <a:lnTo>
                  <a:pt x="1541085" y="807001"/>
                </a:lnTo>
                <a:lnTo>
                  <a:pt x="1521895" y="847845"/>
                </a:lnTo>
                <a:lnTo>
                  <a:pt x="1499701" y="886881"/>
                </a:lnTo>
                <a:lnTo>
                  <a:pt x="1474652" y="923960"/>
                </a:lnTo>
                <a:lnTo>
                  <a:pt x="1446899" y="958932"/>
                </a:lnTo>
                <a:lnTo>
                  <a:pt x="1416589" y="991647"/>
                </a:lnTo>
                <a:lnTo>
                  <a:pt x="1383874" y="1021957"/>
                </a:lnTo>
                <a:lnTo>
                  <a:pt x="1348902" y="1049710"/>
                </a:lnTo>
                <a:lnTo>
                  <a:pt x="1311823" y="1074759"/>
                </a:lnTo>
                <a:lnTo>
                  <a:pt x="1272787" y="1096953"/>
                </a:lnTo>
                <a:lnTo>
                  <a:pt x="1231943" y="1116143"/>
                </a:lnTo>
                <a:lnTo>
                  <a:pt x="1189441" y="1132179"/>
                </a:lnTo>
                <a:lnTo>
                  <a:pt x="1145430" y="1144912"/>
                </a:lnTo>
                <a:lnTo>
                  <a:pt x="1100060" y="1154192"/>
                </a:lnTo>
                <a:lnTo>
                  <a:pt x="1053480" y="1159870"/>
                </a:lnTo>
                <a:lnTo>
                  <a:pt x="1005840" y="1161795"/>
                </a:lnTo>
                <a:lnTo>
                  <a:pt x="581024" y="1161795"/>
                </a:lnTo>
                <a:lnTo>
                  <a:pt x="533366" y="1159870"/>
                </a:lnTo>
                <a:lnTo>
                  <a:pt x="486770" y="1154192"/>
                </a:lnTo>
                <a:lnTo>
                  <a:pt x="441385" y="1144912"/>
                </a:lnTo>
                <a:lnTo>
                  <a:pt x="397361" y="1132179"/>
                </a:lnTo>
                <a:lnTo>
                  <a:pt x="354847" y="1116143"/>
                </a:lnTo>
                <a:lnTo>
                  <a:pt x="313993" y="1096953"/>
                </a:lnTo>
                <a:lnTo>
                  <a:pt x="274949" y="1074759"/>
                </a:lnTo>
                <a:lnTo>
                  <a:pt x="237862" y="1049710"/>
                </a:lnTo>
                <a:lnTo>
                  <a:pt x="202884" y="1021957"/>
                </a:lnTo>
                <a:lnTo>
                  <a:pt x="170164" y="991647"/>
                </a:lnTo>
                <a:lnTo>
                  <a:pt x="139850" y="958932"/>
                </a:lnTo>
                <a:lnTo>
                  <a:pt x="112093" y="923960"/>
                </a:lnTo>
                <a:lnTo>
                  <a:pt x="87041" y="886881"/>
                </a:lnTo>
                <a:lnTo>
                  <a:pt x="64845" y="847845"/>
                </a:lnTo>
                <a:lnTo>
                  <a:pt x="45654" y="807001"/>
                </a:lnTo>
                <a:lnTo>
                  <a:pt x="29617" y="764499"/>
                </a:lnTo>
                <a:lnTo>
                  <a:pt x="16883" y="720488"/>
                </a:lnTo>
                <a:lnTo>
                  <a:pt x="7603" y="675118"/>
                </a:lnTo>
                <a:lnTo>
                  <a:pt x="1925" y="628538"/>
                </a:lnTo>
                <a:lnTo>
                  <a:pt x="0" y="580898"/>
                </a:lnTo>
                <a:close/>
              </a:path>
            </a:pathLst>
          </a:custGeom>
          <a:ln w="19050">
            <a:solidFill>
              <a:srgbClr val="4F74AA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287267" y="6656831"/>
            <a:ext cx="1228343" cy="765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163189" y="5420359"/>
            <a:ext cx="1476375" cy="739775"/>
          </a:xfrm>
          <a:custGeom>
            <a:avLst/>
            <a:gdLst/>
            <a:ahLst/>
            <a:cxnLst/>
            <a:rect l="l" t="t" r="r" b="b"/>
            <a:pathLst>
              <a:path w="1476375" h="739775">
                <a:moveTo>
                  <a:pt x="1352803" y="0"/>
                </a:moveTo>
                <a:lnTo>
                  <a:pt x="112644" y="455"/>
                </a:lnTo>
                <a:lnTo>
                  <a:pt x="71575" y="11336"/>
                </a:lnTo>
                <a:lnTo>
                  <a:pt x="37483" y="34738"/>
                </a:lnTo>
                <a:lnTo>
                  <a:pt x="13027" y="68017"/>
                </a:lnTo>
                <a:lnTo>
                  <a:pt x="863" y="108533"/>
                </a:lnTo>
                <a:lnTo>
                  <a:pt x="0" y="123189"/>
                </a:lnTo>
                <a:lnTo>
                  <a:pt x="464" y="626847"/>
                </a:lnTo>
                <a:lnTo>
                  <a:pt x="11389" y="667883"/>
                </a:lnTo>
                <a:lnTo>
                  <a:pt x="34834" y="701946"/>
                </a:lnTo>
                <a:lnTo>
                  <a:pt x="68144" y="726379"/>
                </a:lnTo>
                <a:lnTo>
                  <a:pt x="108665" y="738531"/>
                </a:lnTo>
                <a:lnTo>
                  <a:pt x="123316" y="739394"/>
                </a:lnTo>
                <a:lnTo>
                  <a:pt x="1363457" y="738937"/>
                </a:lnTo>
                <a:lnTo>
                  <a:pt x="1404467" y="728034"/>
                </a:lnTo>
                <a:lnTo>
                  <a:pt x="1438527" y="704594"/>
                </a:lnTo>
                <a:lnTo>
                  <a:pt x="1462970" y="671275"/>
                </a:lnTo>
                <a:lnTo>
                  <a:pt x="1475130" y="630735"/>
                </a:lnTo>
                <a:lnTo>
                  <a:pt x="1475994" y="616076"/>
                </a:lnTo>
                <a:lnTo>
                  <a:pt x="1475546" y="112615"/>
                </a:lnTo>
                <a:lnTo>
                  <a:pt x="1464667" y="71536"/>
                </a:lnTo>
                <a:lnTo>
                  <a:pt x="1441243" y="37453"/>
                </a:lnTo>
                <a:lnTo>
                  <a:pt x="1407946" y="13013"/>
                </a:lnTo>
                <a:lnTo>
                  <a:pt x="1367444" y="862"/>
                </a:lnTo>
                <a:lnTo>
                  <a:pt x="1352803" y="0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198876" y="5455919"/>
            <a:ext cx="1405127" cy="6324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851712" y="728311"/>
            <a:ext cx="6040755" cy="450546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lvl="1" algn="just">
              <a:lnSpc>
                <a:spcPct val="100000"/>
              </a:lnSpc>
              <a:buClr>
                <a:srgbClr val="AF002C"/>
              </a:buClr>
              <a:tabLst>
                <a:tab pos="469900" algn="l"/>
              </a:tabLst>
            </a:pPr>
            <a:r>
              <a:rPr lang="pt-BR" sz="1600" b="1" spc="-15" dirty="0">
                <a:solidFill>
                  <a:srgbClr val="AF002C"/>
                </a:solidFill>
                <a:latin typeface="Arial"/>
                <a:cs typeface="Arial"/>
              </a:rPr>
              <a:t>2.2 IMPLEMENTAÇÃO DA POLÍTICA DE SEGURANÇA</a:t>
            </a:r>
            <a:endParaRPr lang="pt-BR" sz="1600" dirty="0">
              <a:latin typeface="Times New Roman"/>
              <a:cs typeface="Times New Roman"/>
            </a:endParaRPr>
          </a:p>
          <a:p>
            <a:pPr marL="372110" lvl="2" algn="just">
              <a:lnSpc>
                <a:spcPct val="100000"/>
              </a:lnSpc>
              <a:spcBef>
                <a:spcPts val="1195"/>
              </a:spcBef>
              <a:buClr>
                <a:srgbClr val="68665C"/>
              </a:buClr>
              <a:tabLst>
                <a:tab pos="927100" algn="l"/>
              </a:tabLst>
            </a:pPr>
            <a:r>
              <a:rPr lang="pt-BR" sz="1300" b="1" spc="-10" dirty="0">
                <a:solidFill>
                  <a:srgbClr val="68665C"/>
                </a:solidFill>
                <a:latin typeface="Arial"/>
                <a:cs typeface="Arial"/>
              </a:rPr>
              <a:t>2.2.1 VIDA ÚTIL</a:t>
            </a:r>
            <a:endParaRPr lang="pt-BR" sz="1300" dirty="0">
              <a:latin typeface="Arial"/>
              <a:cs typeface="Arial"/>
            </a:endParaRPr>
          </a:p>
          <a:p>
            <a:pPr marL="12700" marR="9525" algn="just">
              <a:lnSpc>
                <a:spcPct val="111200"/>
              </a:lnSpc>
              <a:spcBef>
                <a:spcPts val="620"/>
              </a:spcBef>
            </a:pPr>
            <a:r>
              <a:rPr lang="pt-BR" sz="1200" dirty="0">
                <a:latin typeface="Arial"/>
                <a:cs typeface="Arial"/>
              </a:rPr>
              <a:t>A fim de garantir a eficiência e sustentabilidade das Políticas da ISS ao longo do tempo e sua adequação aos requisitos de segurança do Bureau Veritas, as Políticas da ISS devem estar sujeitas a uma melhoria contínua.</a:t>
            </a:r>
          </a:p>
          <a:p>
            <a:pPr marL="12700" marR="9525" algn="just">
              <a:lnSpc>
                <a:spcPct val="111200"/>
              </a:lnSpc>
              <a:spcBef>
                <a:spcPts val="620"/>
              </a:spcBef>
            </a:pPr>
            <a:r>
              <a:rPr lang="pt-BR" sz="1200" dirty="0">
                <a:latin typeface="Arial"/>
                <a:cs typeface="Arial"/>
              </a:rPr>
              <a:t>Este processo de melhoria contínua deve ser cíclico, com base no princípio Plan-Do-Check-Act (PDCA):</a:t>
            </a:r>
          </a:p>
          <a:p>
            <a:pPr marL="696595" marR="9525" lvl="3" indent="-227329" algn="just">
              <a:lnSpc>
                <a:spcPct val="111300"/>
              </a:lnSpc>
              <a:spcBef>
                <a:spcPts val="590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b="1" dirty="0">
                <a:latin typeface="Arial"/>
                <a:cs typeface="Arial"/>
              </a:rPr>
              <a:t>Definição e planejamento (Plano):</a:t>
            </a:r>
            <a:r>
              <a:rPr lang="pt-BR" sz="1200" dirty="0">
                <a:latin typeface="Arial"/>
                <a:cs typeface="Arial"/>
              </a:rPr>
              <a:t> o CISO Global estabelece um plano de ação incluindo: Políticas ISS para atualização, as melhorias necessárias e a fase de comunicação;</a:t>
            </a:r>
          </a:p>
          <a:p>
            <a:pPr marL="696595" marR="5080" lvl="3" indent="-227329" algn="just">
              <a:lnSpc>
                <a:spcPct val="110800"/>
              </a:lnSpc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b="1" dirty="0">
                <a:latin typeface="Arial"/>
                <a:cs typeface="Arial"/>
              </a:rPr>
              <a:t>Implementação (Do): </a:t>
            </a:r>
            <a:r>
              <a:rPr lang="pt-BR" sz="1200" dirty="0">
                <a:latin typeface="Arial"/>
                <a:cs typeface="Arial"/>
              </a:rPr>
              <a:t>o plano de ação definido na fase anterior é implementado. As melhorias são aplicadas às Políticas ISS correspondentes; Políticas atualizadas são comunicadas às pessoas relevantes para feedbacks e validação.</a:t>
            </a:r>
          </a:p>
          <a:p>
            <a:pPr marL="696595" marR="5080" lvl="3" indent="-227329" algn="just">
              <a:lnSpc>
                <a:spcPct val="110800"/>
              </a:lnSpc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b="1" dirty="0">
                <a:latin typeface="Arial"/>
                <a:cs typeface="Arial"/>
              </a:rPr>
              <a:t>Controle e monitoramento (Check): </a:t>
            </a:r>
            <a:r>
              <a:rPr lang="pt-BR" sz="1200" dirty="0">
                <a:latin typeface="Arial"/>
                <a:cs typeface="Arial"/>
              </a:rPr>
              <a:t>esta fase permite identificar impactos nas atividades operacionais. A aplicação das políticas da ISS é controlada.</a:t>
            </a:r>
          </a:p>
          <a:p>
            <a:pPr marL="696595" marR="5080" lvl="3" indent="-227329" algn="just">
              <a:lnSpc>
                <a:spcPct val="110800"/>
              </a:lnSpc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b="1" dirty="0">
                <a:latin typeface="Arial"/>
                <a:cs typeface="Arial"/>
              </a:rPr>
              <a:t>Manutenção e melhoria (Ato): </a:t>
            </a:r>
            <a:r>
              <a:rPr lang="pt-BR" sz="1200" dirty="0">
                <a:latin typeface="Arial"/>
                <a:cs typeface="Arial"/>
              </a:rPr>
              <a:t>Os oficiais de segurança e outras partes interessadas (por exemplo, correspondentes de segurança) identificam os GAPs e informam o CISO Global. O feedback é analisado para identificar as melhorias necessárias e alimentar a próxima fase do Plano.</a:t>
            </a:r>
            <a:endParaRPr lang="pt-BR" sz="155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87978" y="6736841"/>
            <a:ext cx="1028065" cy="65171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065" marR="5080" indent="635" algn="ctr">
              <a:lnSpc>
                <a:spcPct val="101800"/>
              </a:lnSpc>
            </a:pPr>
            <a:r>
              <a:rPr lang="pt-BR" sz="1400" b="1" dirty="0">
                <a:solidFill>
                  <a:srgbClr val="4F74AA"/>
                </a:solidFill>
                <a:latin typeface="Calibri"/>
                <a:cs typeface="Calibri"/>
              </a:rPr>
              <a:t>Melhoria contínua de segurança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64713" y="7954136"/>
            <a:ext cx="1476375" cy="739140"/>
          </a:xfrm>
          <a:custGeom>
            <a:avLst/>
            <a:gdLst/>
            <a:ahLst/>
            <a:cxnLst/>
            <a:rect l="l" t="t" r="r" b="b"/>
            <a:pathLst>
              <a:path w="1476375" h="739140">
                <a:moveTo>
                  <a:pt x="1352803" y="0"/>
                </a:moveTo>
                <a:lnTo>
                  <a:pt x="112615" y="446"/>
                </a:lnTo>
                <a:lnTo>
                  <a:pt x="71536" y="11306"/>
                </a:lnTo>
                <a:lnTo>
                  <a:pt x="37453" y="34703"/>
                </a:lnTo>
                <a:lnTo>
                  <a:pt x="13013" y="67992"/>
                </a:lnTo>
                <a:lnTo>
                  <a:pt x="862" y="108525"/>
                </a:lnTo>
                <a:lnTo>
                  <a:pt x="0" y="123190"/>
                </a:lnTo>
                <a:lnTo>
                  <a:pt x="446" y="626397"/>
                </a:lnTo>
                <a:lnTo>
                  <a:pt x="11306" y="667476"/>
                </a:lnTo>
                <a:lnTo>
                  <a:pt x="34703" y="701559"/>
                </a:lnTo>
                <a:lnTo>
                  <a:pt x="67992" y="725999"/>
                </a:lnTo>
                <a:lnTo>
                  <a:pt x="108525" y="738150"/>
                </a:lnTo>
                <a:lnTo>
                  <a:pt x="123189" y="739013"/>
                </a:lnTo>
                <a:lnTo>
                  <a:pt x="1363262" y="738574"/>
                </a:lnTo>
                <a:lnTo>
                  <a:pt x="1404314" y="727736"/>
                </a:lnTo>
                <a:lnTo>
                  <a:pt x="1438394" y="704343"/>
                </a:lnTo>
                <a:lnTo>
                  <a:pt x="1462843" y="671046"/>
                </a:lnTo>
                <a:lnTo>
                  <a:pt x="1475003" y="630494"/>
                </a:lnTo>
                <a:lnTo>
                  <a:pt x="1475866" y="615823"/>
                </a:lnTo>
                <a:lnTo>
                  <a:pt x="1475428" y="112713"/>
                </a:lnTo>
                <a:lnTo>
                  <a:pt x="1464593" y="71601"/>
                </a:lnTo>
                <a:lnTo>
                  <a:pt x="1441212" y="37489"/>
                </a:lnTo>
                <a:lnTo>
                  <a:pt x="1407945" y="13026"/>
                </a:lnTo>
                <a:lnTo>
                  <a:pt x="1367449" y="863"/>
                </a:lnTo>
                <a:lnTo>
                  <a:pt x="1352803" y="0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200400" y="7990331"/>
            <a:ext cx="1405127" cy="6309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011928" y="6687819"/>
            <a:ext cx="1476375" cy="739775"/>
          </a:xfrm>
          <a:custGeom>
            <a:avLst/>
            <a:gdLst/>
            <a:ahLst/>
            <a:cxnLst/>
            <a:rect l="l" t="t" r="r" b="b"/>
            <a:pathLst>
              <a:path w="1476375" h="739775">
                <a:moveTo>
                  <a:pt x="1352677" y="0"/>
                </a:moveTo>
                <a:lnTo>
                  <a:pt x="112615" y="447"/>
                </a:lnTo>
                <a:lnTo>
                  <a:pt x="71536" y="11326"/>
                </a:lnTo>
                <a:lnTo>
                  <a:pt x="37453" y="34750"/>
                </a:lnTo>
                <a:lnTo>
                  <a:pt x="13013" y="68047"/>
                </a:lnTo>
                <a:lnTo>
                  <a:pt x="862" y="108549"/>
                </a:lnTo>
                <a:lnTo>
                  <a:pt x="0" y="123189"/>
                </a:lnTo>
                <a:lnTo>
                  <a:pt x="446" y="626778"/>
                </a:lnTo>
                <a:lnTo>
                  <a:pt x="11306" y="667857"/>
                </a:lnTo>
                <a:lnTo>
                  <a:pt x="34703" y="701940"/>
                </a:lnTo>
                <a:lnTo>
                  <a:pt x="67992" y="726380"/>
                </a:lnTo>
                <a:lnTo>
                  <a:pt x="108525" y="738531"/>
                </a:lnTo>
                <a:lnTo>
                  <a:pt x="123189" y="739393"/>
                </a:lnTo>
                <a:lnTo>
                  <a:pt x="1363251" y="738947"/>
                </a:lnTo>
                <a:lnTo>
                  <a:pt x="1404330" y="728087"/>
                </a:lnTo>
                <a:lnTo>
                  <a:pt x="1438413" y="704690"/>
                </a:lnTo>
                <a:lnTo>
                  <a:pt x="1462853" y="671401"/>
                </a:lnTo>
                <a:lnTo>
                  <a:pt x="1475004" y="630868"/>
                </a:lnTo>
                <a:lnTo>
                  <a:pt x="1475867" y="616203"/>
                </a:lnTo>
                <a:lnTo>
                  <a:pt x="1475420" y="112633"/>
                </a:lnTo>
                <a:lnTo>
                  <a:pt x="1464560" y="71591"/>
                </a:lnTo>
                <a:lnTo>
                  <a:pt x="1441163" y="37502"/>
                </a:lnTo>
                <a:lnTo>
                  <a:pt x="1407874" y="13036"/>
                </a:lnTo>
                <a:lnTo>
                  <a:pt x="1367341" y="864"/>
                </a:lnTo>
                <a:lnTo>
                  <a:pt x="1352677" y="0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5047488" y="6723888"/>
            <a:ext cx="1405127" cy="6309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313814" y="6687819"/>
            <a:ext cx="1476375" cy="739775"/>
          </a:xfrm>
          <a:custGeom>
            <a:avLst/>
            <a:gdLst/>
            <a:ahLst/>
            <a:cxnLst/>
            <a:rect l="l" t="t" r="r" b="b"/>
            <a:pathLst>
              <a:path w="1476375" h="739775">
                <a:moveTo>
                  <a:pt x="1352677" y="0"/>
                </a:moveTo>
                <a:lnTo>
                  <a:pt x="112615" y="447"/>
                </a:lnTo>
                <a:lnTo>
                  <a:pt x="71536" y="11326"/>
                </a:lnTo>
                <a:lnTo>
                  <a:pt x="37453" y="34750"/>
                </a:lnTo>
                <a:lnTo>
                  <a:pt x="13013" y="68047"/>
                </a:lnTo>
                <a:lnTo>
                  <a:pt x="862" y="108549"/>
                </a:lnTo>
                <a:lnTo>
                  <a:pt x="0" y="123189"/>
                </a:lnTo>
                <a:lnTo>
                  <a:pt x="446" y="626778"/>
                </a:lnTo>
                <a:lnTo>
                  <a:pt x="11306" y="667857"/>
                </a:lnTo>
                <a:lnTo>
                  <a:pt x="34703" y="701940"/>
                </a:lnTo>
                <a:lnTo>
                  <a:pt x="67992" y="726380"/>
                </a:lnTo>
                <a:lnTo>
                  <a:pt x="108525" y="738531"/>
                </a:lnTo>
                <a:lnTo>
                  <a:pt x="123190" y="739393"/>
                </a:lnTo>
                <a:lnTo>
                  <a:pt x="1363251" y="738947"/>
                </a:lnTo>
                <a:lnTo>
                  <a:pt x="1404330" y="728087"/>
                </a:lnTo>
                <a:lnTo>
                  <a:pt x="1438413" y="704690"/>
                </a:lnTo>
                <a:lnTo>
                  <a:pt x="1462853" y="671401"/>
                </a:lnTo>
                <a:lnTo>
                  <a:pt x="1475004" y="630868"/>
                </a:lnTo>
                <a:lnTo>
                  <a:pt x="1475867" y="616203"/>
                </a:lnTo>
                <a:lnTo>
                  <a:pt x="1475420" y="112633"/>
                </a:lnTo>
                <a:lnTo>
                  <a:pt x="1464560" y="71591"/>
                </a:lnTo>
                <a:lnTo>
                  <a:pt x="1441163" y="37502"/>
                </a:lnTo>
                <a:lnTo>
                  <a:pt x="1407874" y="13036"/>
                </a:lnTo>
                <a:lnTo>
                  <a:pt x="1367341" y="864"/>
                </a:lnTo>
                <a:lnTo>
                  <a:pt x="1352677" y="0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350263" y="6723888"/>
            <a:ext cx="1403603" cy="6309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2310257" y="6004432"/>
            <a:ext cx="600075" cy="474345"/>
          </a:xfrm>
          <a:custGeom>
            <a:avLst/>
            <a:gdLst/>
            <a:ahLst/>
            <a:cxnLst/>
            <a:rect l="l" t="t" r="r" b="b"/>
            <a:pathLst>
              <a:path w="600075" h="474345">
                <a:moveTo>
                  <a:pt x="522051" y="41932"/>
                </a:moveTo>
                <a:lnTo>
                  <a:pt x="485394" y="56134"/>
                </a:lnTo>
                <a:lnTo>
                  <a:pt x="419354" y="85978"/>
                </a:lnTo>
                <a:lnTo>
                  <a:pt x="376047" y="108585"/>
                </a:lnTo>
                <a:lnTo>
                  <a:pt x="333629" y="132841"/>
                </a:lnTo>
                <a:lnTo>
                  <a:pt x="292226" y="158876"/>
                </a:lnTo>
                <a:lnTo>
                  <a:pt x="252349" y="186181"/>
                </a:lnTo>
                <a:lnTo>
                  <a:pt x="214122" y="214756"/>
                </a:lnTo>
                <a:lnTo>
                  <a:pt x="177800" y="244221"/>
                </a:lnTo>
                <a:lnTo>
                  <a:pt x="143763" y="274447"/>
                </a:lnTo>
                <a:lnTo>
                  <a:pt x="112013" y="305435"/>
                </a:lnTo>
                <a:lnTo>
                  <a:pt x="83057" y="336803"/>
                </a:lnTo>
                <a:lnTo>
                  <a:pt x="57023" y="368426"/>
                </a:lnTo>
                <a:lnTo>
                  <a:pt x="34290" y="399923"/>
                </a:lnTo>
                <a:lnTo>
                  <a:pt x="6857" y="447166"/>
                </a:lnTo>
                <a:lnTo>
                  <a:pt x="0" y="462025"/>
                </a:lnTo>
                <a:lnTo>
                  <a:pt x="25907" y="473963"/>
                </a:lnTo>
                <a:lnTo>
                  <a:pt x="32766" y="459104"/>
                </a:lnTo>
                <a:lnTo>
                  <a:pt x="40386" y="444753"/>
                </a:lnTo>
                <a:lnTo>
                  <a:pt x="68706" y="400430"/>
                </a:lnTo>
                <a:lnTo>
                  <a:pt x="104775" y="355346"/>
                </a:lnTo>
                <a:lnTo>
                  <a:pt x="132715" y="325120"/>
                </a:lnTo>
                <a:lnTo>
                  <a:pt x="163449" y="295148"/>
                </a:lnTo>
                <a:lnTo>
                  <a:pt x="196595" y="265684"/>
                </a:lnTo>
                <a:lnTo>
                  <a:pt x="232156" y="236981"/>
                </a:lnTo>
                <a:lnTo>
                  <a:pt x="269494" y="209168"/>
                </a:lnTo>
                <a:lnTo>
                  <a:pt x="308482" y="182372"/>
                </a:lnTo>
                <a:lnTo>
                  <a:pt x="348869" y="157099"/>
                </a:lnTo>
                <a:lnTo>
                  <a:pt x="390270" y="133350"/>
                </a:lnTo>
                <a:lnTo>
                  <a:pt x="432435" y="111378"/>
                </a:lnTo>
                <a:lnTo>
                  <a:pt x="475234" y="91439"/>
                </a:lnTo>
                <a:lnTo>
                  <a:pt x="518032" y="73913"/>
                </a:lnTo>
                <a:lnTo>
                  <a:pt x="522242" y="72344"/>
                </a:lnTo>
                <a:lnTo>
                  <a:pt x="545567" y="47857"/>
                </a:lnTo>
                <a:lnTo>
                  <a:pt x="522051" y="41932"/>
                </a:lnTo>
                <a:close/>
              </a:path>
              <a:path w="600075" h="474345">
                <a:moveTo>
                  <a:pt x="576878" y="26288"/>
                </a:moveTo>
                <a:lnTo>
                  <a:pt x="568579" y="26288"/>
                </a:lnTo>
                <a:lnTo>
                  <a:pt x="577088" y="53593"/>
                </a:lnTo>
                <a:lnTo>
                  <a:pt x="560959" y="58547"/>
                </a:lnTo>
                <a:lnTo>
                  <a:pt x="539495" y="65912"/>
                </a:lnTo>
                <a:lnTo>
                  <a:pt x="522242" y="72344"/>
                </a:lnTo>
                <a:lnTo>
                  <a:pt x="488569" y="107696"/>
                </a:lnTo>
                <a:lnTo>
                  <a:pt x="488823" y="116712"/>
                </a:lnTo>
                <a:lnTo>
                  <a:pt x="500253" y="127635"/>
                </a:lnTo>
                <a:lnTo>
                  <a:pt x="509269" y="127380"/>
                </a:lnTo>
                <a:lnTo>
                  <a:pt x="600075" y="32130"/>
                </a:lnTo>
                <a:lnTo>
                  <a:pt x="576878" y="26288"/>
                </a:lnTo>
                <a:close/>
              </a:path>
              <a:path w="600075" h="474345">
                <a:moveTo>
                  <a:pt x="545567" y="47857"/>
                </a:moveTo>
                <a:lnTo>
                  <a:pt x="522242" y="72344"/>
                </a:lnTo>
                <a:lnTo>
                  <a:pt x="539495" y="65912"/>
                </a:lnTo>
                <a:lnTo>
                  <a:pt x="560959" y="58547"/>
                </a:lnTo>
                <a:lnTo>
                  <a:pt x="576260" y="53848"/>
                </a:lnTo>
                <a:lnTo>
                  <a:pt x="569341" y="53848"/>
                </a:lnTo>
                <a:lnTo>
                  <a:pt x="545567" y="47857"/>
                </a:lnTo>
                <a:close/>
              </a:path>
              <a:path w="600075" h="474345">
                <a:moveTo>
                  <a:pt x="562482" y="30099"/>
                </a:moveTo>
                <a:lnTo>
                  <a:pt x="545567" y="47857"/>
                </a:lnTo>
                <a:lnTo>
                  <a:pt x="569341" y="53848"/>
                </a:lnTo>
                <a:lnTo>
                  <a:pt x="562482" y="30099"/>
                </a:lnTo>
                <a:close/>
              </a:path>
              <a:path w="600075" h="474345">
                <a:moveTo>
                  <a:pt x="569766" y="30099"/>
                </a:moveTo>
                <a:lnTo>
                  <a:pt x="562482" y="30099"/>
                </a:lnTo>
                <a:lnTo>
                  <a:pt x="569341" y="53848"/>
                </a:lnTo>
                <a:lnTo>
                  <a:pt x="576260" y="53848"/>
                </a:lnTo>
                <a:lnTo>
                  <a:pt x="577088" y="53593"/>
                </a:lnTo>
                <a:lnTo>
                  <a:pt x="569766" y="30099"/>
                </a:lnTo>
                <a:close/>
              </a:path>
              <a:path w="600075" h="474345">
                <a:moveTo>
                  <a:pt x="568579" y="26288"/>
                </a:moveTo>
                <a:lnTo>
                  <a:pt x="551815" y="31623"/>
                </a:lnTo>
                <a:lnTo>
                  <a:pt x="529590" y="39115"/>
                </a:lnTo>
                <a:lnTo>
                  <a:pt x="522051" y="41932"/>
                </a:lnTo>
                <a:lnTo>
                  <a:pt x="545567" y="47857"/>
                </a:lnTo>
                <a:lnTo>
                  <a:pt x="562482" y="30099"/>
                </a:lnTo>
                <a:lnTo>
                  <a:pt x="569766" y="30099"/>
                </a:lnTo>
                <a:lnTo>
                  <a:pt x="568579" y="26288"/>
                </a:lnTo>
                <a:close/>
              </a:path>
              <a:path w="600075" h="474345">
                <a:moveTo>
                  <a:pt x="472440" y="0"/>
                </a:moveTo>
                <a:lnTo>
                  <a:pt x="464693" y="4572"/>
                </a:lnTo>
                <a:lnTo>
                  <a:pt x="462788" y="12191"/>
                </a:lnTo>
                <a:lnTo>
                  <a:pt x="460756" y="19938"/>
                </a:lnTo>
                <a:lnTo>
                  <a:pt x="465455" y="27686"/>
                </a:lnTo>
                <a:lnTo>
                  <a:pt x="522051" y="41932"/>
                </a:lnTo>
                <a:lnTo>
                  <a:pt x="529590" y="39115"/>
                </a:lnTo>
                <a:lnTo>
                  <a:pt x="551815" y="31623"/>
                </a:lnTo>
                <a:lnTo>
                  <a:pt x="568579" y="26288"/>
                </a:lnTo>
                <a:lnTo>
                  <a:pt x="576878" y="26288"/>
                </a:lnTo>
                <a:lnTo>
                  <a:pt x="472440" y="0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4890642" y="7634351"/>
            <a:ext cx="600075" cy="474345"/>
          </a:xfrm>
          <a:custGeom>
            <a:avLst/>
            <a:gdLst/>
            <a:ahLst/>
            <a:cxnLst/>
            <a:rect l="l" t="t" r="r" b="b"/>
            <a:pathLst>
              <a:path w="600075" h="474345">
                <a:moveTo>
                  <a:pt x="99949" y="346455"/>
                </a:moveTo>
                <a:lnTo>
                  <a:pt x="90932" y="346709"/>
                </a:lnTo>
                <a:lnTo>
                  <a:pt x="0" y="441959"/>
                </a:lnTo>
                <a:lnTo>
                  <a:pt x="120015" y="472185"/>
                </a:lnTo>
                <a:lnTo>
                  <a:pt x="127635" y="474217"/>
                </a:lnTo>
                <a:lnTo>
                  <a:pt x="135382" y="469518"/>
                </a:lnTo>
                <a:lnTo>
                  <a:pt x="139192" y="454278"/>
                </a:lnTo>
                <a:lnTo>
                  <a:pt x="135294" y="447674"/>
                </a:lnTo>
                <a:lnTo>
                  <a:pt x="31496" y="447674"/>
                </a:lnTo>
                <a:lnTo>
                  <a:pt x="22987" y="420369"/>
                </a:lnTo>
                <a:lnTo>
                  <a:pt x="60579" y="408177"/>
                </a:lnTo>
                <a:lnTo>
                  <a:pt x="106172" y="372109"/>
                </a:lnTo>
                <a:lnTo>
                  <a:pt x="111506" y="366394"/>
                </a:lnTo>
                <a:lnTo>
                  <a:pt x="111379" y="357377"/>
                </a:lnTo>
                <a:lnTo>
                  <a:pt x="99949" y="346455"/>
                </a:lnTo>
                <a:close/>
              </a:path>
              <a:path w="600075" h="474345">
                <a:moveTo>
                  <a:pt x="77932" y="401708"/>
                </a:moveTo>
                <a:lnTo>
                  <a:pt x="60579" y="408177"/>
                </a:lnTo>
                <a:lnTo>
                  <a:pt x="39116" y="415416"/>
                </a:lnTo>
                <a:lnTo>
                  <a:pt x="22987" y="420369"/>
                </a:lnTo>
                <a:lnTo>
                  <a:pt x="31496" y="447674"/>
                </a:lnTo>
                <a:lnTo>
                  <a:pt x="43353" y="443991"/>
                </a:lnTo>
                <a:lnTo>
                  <a:pt x="37592" y="443991"/>
                </a:lnTo>
                <a:lnTo>
                  <a:pt x="30734" y="420242"/>
                </a:lnTo>
                <a:lnTo>
                  <a:pt x="60250" y="420242"/>
                </a:lnTo>
                <a:lnTo>
                  <a:pt x="77932" y="401708"/>
                </a:lnTo>
                <a:close/>
              </a:path>
              <a:path w="600075" h="474345">
                <a:moveTo>
                  <a:pt x="77888" y="432124"/>
                </a:moveTo>
                <a:lnTo>
                  <a:pt x="70485" y="434847"/>
                </a:lnTo>
                <a:lnTo>
                  <a:pt x="48260" y="442467"/>
                </a:lnTo>
                <a:lnTo>
                  <a:pt x="31496" y="447674"/>
                </a:lnTo>
                <a:lnTo>
                  <a:pt x="135294" y="447674"/>
                </a:lnTo>
                <a:lnTo>
                  <a:pt x="134620" y="446531"/>
                </a:lnTo>
                <a:lnTo>
                  <a:pt x="127000" y="444499"/>
                </a:lnTo>
                <a:lnTo>
                  <a:pt x="77888" y="432124"/>
                </a:lnTo>
                <a:close/>
              </a:path>
              <a:path w="600075" h="474345">
                <a:moveTo>
                  <a:pt x="30734" y="420242"/>
                </a:moveTo>
                <a:lnTo>
                  <a:pt x="37592" y="443991"/>
                </a:lnTo>
                <a:lnTo>
                  <a:pt x="54529" y="426238"/>
                </a:lnTo>
                <a:lnTo>
                  <a:pt x="30734" y="420242"/>
                </a:lnTo>
                <a:close/>
              </a:path>
              <a:path w="600075" h="474345">
                <a:moveTo>
                  <a:pt x="54529" y="426238"/>
                </a:moveTo>
                <a:lnTo>
                  <a:pt x="37592" y="443991"/>
                </a:lnTo>
                <a:lnTo>
                  <a:pt x="43353" y="443991"/>
                </a:lnTo>
                <a:lnTo>
                  <a:pt x="48260" y="442467"/>
                </a:lnTo>
                <a:lnTo>
                  <a:pt x="70485" y="434847"/>
                </a:lnTo>
                <a:lnTo>
                  <a:pt x="77888" y="432124"/>
                </a:lnTo>
                <a:lnTo>
                  <a:pt x="54529" y="426238"/>
                </a:lnTo>
                <a:close/>
              </a:path>
              <a:path w="600075" h="474345">
                <a:moveTo>
                  <a:pt x="574167" y="0"/>
                </a:moveTo>
                <a:lnTo>
                  <a:pt x="551180" y="43941"/>
                </a:lnTo>
                <a:lnTo>
                  <a:pt x="520192" y="88518"/>
                </a:lnTo>
                <a:lnTo>
                  <a:pt x="495300" y="118744"/>
                </a:lnTo>
                <a:lnTo>
                  <a:pt x="467360" y="148843"/>
                </a:lnTo>
                <a:lnTo>
                  <a:pt x="436626" y="178815"/>
                </a:lnTo>
                <a:lnTo>
                  <a:pt x="403479" y="208279"/>
                </a:lnTo>
                <a:lnTo>
                  <a:pt x="367919" y="237108"/>
                </a:lnTo>
                <a:lnTo>
                  <a:pt x="330708" y="264921"/>
                </a:lnTo>
                <a:lnTo>
                  <a:pt x="291592" y="291591"/>
                </a:lnTo>
                <a:lnTo>
                  <a:pt x="251333" y="316991"/>
                </a:lnTo>
                <a:lnTo>
                  <a:pt x="209931" y="340613"/>
                </a:lnTo>
                <a:lnTo>
                  <a:pt x="167640" y="362584"/>
                </a:lnTo>
                <a:lnTo>
                  <a:pt x="124841" y="382523"/>
                </a:lnTo>
                <a:lnTo>
                  <a:pt x="82042" y="400176"/>
                </a:lnTo>
                <a:lnTo>
                  <a:pt x="77932" y="401708"/>
                </a:lnTo>
                <a:lnTo>
                  <a:pt x="54529" y="426238"/>
                </a:lnTo>
                <a:lnTo>
                  <a:pt x="77888" y="432124"/>
                </a:lnTo>
                <a:lnTo>
                  <a:pt x="92583" y="426719"/>
                </a:lnTo>
                <a:lnTo>
                  <a:pt x="114681" y="417956"/>
                </a:lnTo>
                <a:lnTo>
                  <a:pt x="180848" y="387984"/>
                </a:lnTo>
                <a:lnTo>
                  <a:pt x="224155" y="365378"/>
                </a:lnTo>
                <a:lnTo>
                  <a:pt x="266573" y="341121"/>
                </a:lnTo>
                <a:lnTo>
                  <a:pt x="307848" y="315213"/>
                </a:lnTo>
                <a:lnTo>
                  <a:pt x="347853" y="287781"/>
                </a:lnTo>
                <a:lnTo>
                  <a:pt x="385953" y="259206"/>
                </a:lnTo>
                <a:lnTo>
                  <a:pt x="422275" y="229869"/>
                </a:lnTo>
                <a:lnTo>
                  <a:pt x="456311" y="199516"/>
                </a:lnTo>
                <a:lnTo>
                  <a:pt x="488061" y="168528"/>
                </a:lnTo>
                <a:lnTo>
                  <a:pt x="517144" y="137159"/>
                </a:lnTo>
                <a:lnTo>
                  <a:pt x="543052" y="105663"/>
                </a:lnTo>
                <a:lnTo>
                  <a:pt x="565785" y="74167"/>
                </a:lnTo>
                <a:lnTo>
                  <a:pt x="593217" y="26923"/>
                </a:lnTo>
                <a:lnTo>
                  <a:pt x="600075" y="12064"/>
                </a:lnTo>
                <a:lnTo>
                  <a:pt x="574167" y="0"/>
                </a:lnTo>
                <a:close/>
              </a:path>
              <a:path w="600075" h="474345">
                <a:moveTo>
                  <a:pt x="60250" y="420242"/>
                </a:moveTo>
                <a:lnTo>
                  <a:pt x="30734" y="420242"/>
                </a:lnTo>
                <a:lnTo>
                  <a:pt x="54529" y="426238"/>
                </a:lnTo>
                <a:lnTo>
                  <a:pt x="60250" y="420242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316226" y="7633207"/>
            <a:ext cx="591185" cy="447675"/>
          </a:xfrm>
          <a:custGeom>
            <a:avLst/>
            <a:gdLst/>
            <a:ahLst/>
            <a:cxnLst/>
            <a:rect l="l" t="t" r="r" b="b"/>
            <a:pathLst>
              <a:path w="591185" h="447675">
                <a:moveTo>
                  <a:pt x="30908" y="47473"/>
                </a:moveTo>
                <a:lnTo>
                  <a:pt x="41757" y="84200"/>
                </a:lnTo>
                <a:lnTo>
                  <a:pt x="72262" y="121031"/>
                </a:lnTo>
                <a:lnTo>
                  <a:pt x="104775" y="156971"/>
                </a:lnTo>
                <a:lnTo>
                  <a:pt x="138937" y="191769"/>
                </a:lnTo>
                <a:lnTo>
                  <a:pt x="174625" y="225170"/>
                </a:lnTo>
                <a:lnTo>
                  <a:pt x="211581" y="256920"/>
                </a:lnTo>
                <a:lnTo>
                  <a:pt x="249428" y="287146"/>
                </a:lnTo>
                <a:lnTo>
                  <a:pt x="287909" y="315213"/>
                </a:lnTo>
                <a:lnTo>
                  <a:pt x="326771" y="341249"/>
                </a:lnTo>
                <a:lnTo>
                  <a:pt x="365887" y="364870"/>
                </a:lnTo>
                <a:lnTo>
                  <a:pt x="404749" y="386080"/>
                </a:lnTo>
                <a:lnTo>
                  <a:pt x="443230" y="404621"/>
                </a:lnTo>
                <a:lnTo>
                  <a:pt x="481075" y="420243"/>
                </a:lnTo>
                <a:lnTo>
                  <a:pt x="517906" y="432562"/>
                </a:lnTo>
                <a:lnTo>
                  <a:pt x="571119" y="444881"/>
                </a:lnTo>
                <a:lnTo>
                  <a:pt x="587375" y="447167"/>
                </a:lnTo>
                <a:lnTo>
                  <a:pt x="591185" y="418845"/>
                </a:lnTo>
                <a:lnTo>
                  <a:pt x="574929" y="416559"/>
                </a:lnTo>
                <a:lnTo>
                  <a:pt x="558926" y="413512"/>
                </a:lnTo>
                <a:lnTo>
                  <a:pt x="508254" y="399542"/>
                </a:lnTo>
                <a:lnTo>
                  <a:pt x="454532" y="378332"/>
                </a:lnTo>
                <a:lnTo>
                  <a:pt x="417575" y="360552"/>
                </a:lnTo>
                <a:lnTo>
                  <a:pt x="379856" y="339978"/>
                </a:lnTo>
                <a:lnTo>
                  <a:pt x="342011" y="316992"/>
                </a:lnTo>
                <a:lnTo>
                  <a:pt x="304038" y="291592"/>
                </a:lnTo>
                <a:lnTo>
                  <a:pt x="266319" y="264032"/>
                </a:lnTo>
                <a:lnTo>
                  <a:pt x="229362" y="234569"/>
                </a:lnTo>
                <a:lnTo>
                  <a:pt x="193294" y="203581"/>
                </a:lnTo>
                <a:lnTo>
                  <a:pt x="158496" y="170814"/>
                </a:lnTo>
                <a:lnTo>
                  <a:pt x="125094" y="137032"/>
                </a:lnTo>
                <a:lnTo>
                  <a:pt x="93472" y="101853"/>
                </a:lnTo>
                <a:lnTo>
                  <a:pt x="64007" y="66167"/>
                </a:lnTo>
                <a:lnTo>
                  <a:pt x="61464" y="62860"/>
                </a:lnTo>
                <a:lnTo>
                  <a:pt x="30908" y="47473"/>
                </a:lnTo>
                <a:close/>
              </a:path>
              <a:path w="591185" h="447675">
                <a:moveTo>
                  <a:pt x="0" y="0"/>
                </a:moveTo>
                <a:lnTo>
                  <a:pt x="6476" y="131444"/>
                </a:lnTo>
                <a:lnTo>
                  <a:pt x="13081" y="137540"/>
                </a:lnTo>
                <a:lnTo>
                  <a:pt x="28956" y="136778"/>
                </a:lnTo>
                <a:lnTo>
                  <a:pt x="34925" y="130048"/>
                </a:lnTo>
                <a:lnTo>
                  <a:pt x="32073" y="71410"/>
                </a:lnTo>
                <a:lnTo>
                  <a:pt x="27431" y="65277"/>
                </a:lnTo>
                <a:lnTo>
                  <a:pt x="13716" y="46481"/>
                </a:lnTo>
                <a:lnTo>
                  <a:pt x="3682" y="31750"/>
                </a:lnTo>
                <a:lnTo>
                  <a:pt x="27305" y="15748"/>
                </a:lnTo>
                <a:lnTo>
                  <a:pt x="31316" y="15748"/>
                </a:lnTo>
                <a:lnTo>
                  <a:pt x="0" y="0"/>
                </a:lnTo>
                <a:close/>
              </a:path>
              <a:path w="591185" h="447675">
                <a:moveTo>
                  <a:pt x="31316" y="15748"/>
                </a:moveTo>
                <a:lnTo>
                  <a:pt x="27305" y="15748"/>
                </a:lnTo>
                <a:lnTo>
                  <a:pt x="36703" y="29590"/>
                </a:lnTo>
                <a:lnTo>
                  <a:pt x="50037" y="48006"/>
                </a:lnTo>
                <a:lnTo>
                  <a:pt x="61464" y="62860"/>
                </a:lnTo>
                <a:lnTo>
                  <a:pt x="97790" y="81152"/>
                </a:lnTo>
                <a:lnTo>
                  <a:pt x="104775" y="84581"/>
                </a:lnTo>
                <a:lnTo>
                  <a:pt x="113411" y="81787"/>
                </a:lnTo>
                <a:lnTo>
                  <a:pt x="116967" y="74802"/>
                </a:lnTo>
                <a:lnTo>
                  <a:pt x="120523" y="67690"/>
                </a:lnTo>
                <a:lnTo>
                  <a:pt x="117601" y="59055"/>
                </a:lnTo>
                <a:lnTo>
                  <a:pt x="110617" y="55625"/>
                </a:lnTo>
                <a:lnTo>
                  <a:pt x="31316" y="15748"/>
                </a:lnTo>
                <a:close/>
              </a:path>
              <a:path w="591185" h="447675">
                <a:moveTo>
                  <a:pt x="27305" y="15748"/>
                </a:moveTo>
                <a:lnTo>
                  <a:pt x="3682" y="31750"/>
                </a:lnTo>
                <a:lnTo>
                  <a:pt x="13716" y="46481"/>
                </a:lnTo>
                <a:lnTo>
                  <a:pt x="27431" y="65277"/>
                </a:lnTo>
                <a:lnTo>
                  <a:pt x="32073" y="71410"/>
                </a:lnTo>
                <a:lnTo>
                  <a:pt x="30908" y="47473"/>
                </a:lnTo>
                <a:lnTo>
                  <a:pt x="9017" y="36449"/>
                </a:lnTo>
                <a:lnTo>
                  <a:pt x="29718" y="22987"/>
                </a:lnTo>
                <a:lnTo>
                  <a:pt x="32219" y="22987"/>
                </a:lnTo>
                <a:lnTo>
                  <a:pt x="27305" y="15748"/>
                </a:lnTo>
                <a:close/>
              </a:path>
              <a:path w="591185" h="447675">
                <a:moveTo>
                  <a:pt x="32219" y="22987"/>
                </a:moveTo>
                <a:lnTo>
                  <a:pt x="29718" y="22987"/>
                </a:lnTo>
                <a:lnTo>
                  <a:pt x="30908" y="47473"/>
                </a:lnTo>
                <a:lnTo>
                  <a:pt x="61464" y="62860"/>
                </a:lnTo>
                <a:lnTo>
                  <a:pt x="50037" y="48006"/>
                </a:lnTo>
                <a:lnTo>
                  <a:pt x="36703" y="29590"/>
                </a:lnTo>
                <a:lnTo>
                  <a:pt x="32219" y="22987"/>
                </a:lnTo>
                <a:close/>
              </a:path>
              <a:path w="591185" h="447675">
                <a:moveTo>
                  <a:pt x="29718" y="22987"/>
                </a:moveTo>
                <a:lnTo>
                  <a:pt x="9017" y="36449"/>
                </a:lnTo>
                <a:lnTo>
                  <a:pt x="30908" y="47473"/>
                </a:lnTo>
                <a:lnTo>
                  <a:pt x="29718" y="22987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4895088" y="6021450"/>
            <a:ext cx="591185" cy="447675"/>
          </a:xfrm>
          <a:custGeom>
            <a:avLst/>
            <a:gdLst/>
            <a:ahLst/>
            <a:cxnLst/>
            <a:rect l="l" t="t" r="r" b="b"/>
            <a:pathLst>
              <a:path w="591185" h="447675">
                <a:moveTo>
                  <a:pt x="486537" y="362204"/>
                </a:moveTo>
                <a:lnTo>
                  <a:pt x="478027" y="365125"/>
                </a:lnTo>
                <a:lnTo>
                  <a:pt x="470915" y="379095"/>
                </a:lnTo>
                <a:lnTo>
                  <a:pt x="473710" y="387731"/>
                </a:lnTo>
                <a:lnTo>
                  <a:pt x="591185" y="447167"/>
                </a:lnTo>
                <a:lnTo>
                  <a:pt x="590441" y="431419"/>
                </a:lnTo>
                <a:lnTo>
                  <a:pt x="564007" y="431419"/>
                </a:lnTo>
                <a:lnTo>
                  <a:pt x="554354" y="417449"/>
                </a:lnTo>
                <a:lnTo>
                  <a:pt x="541147" y="399161"/>
                </a:lnTo>
                <a:lnTo>
                  <a:pt x="529330" y="383830"/>
                </a:lnTo>
                <a:lnTo>
                  <a:pt x="486537" y="362204"/>
                </a:lnTo>
                <a:close/>
              </a:path>
              <a:path w="591185" h="447675">
                <a:moveTo>
                  <a:pt x="529330" y="383830"/>
                </a:moveTo>
                <a:lnTo>
                  <a:pt x="541147" y="399161"/>
                </a:lnTo>
                <a:lnTo>
                  <a:pt x="554354" y="417449"/>
                </a:lnTo>
                <a:lnTo>
                  <a:pt x="564007" y="431419"/>
                </a:lnTo>
                <a:lnTo>
                  <a:pt x="574737" y="424053"/>
                </a:lnTo>
                <a:lnTo>
                  <a:pt x="561466" y="424053"/>
                </a:lnTo>
                <a:lnTo>
                  <a:pt x="560336" y="399534"/>
                </a:lnTo>
                <a:lnTo>
                  <a:pt x="529330" y="383830"/>
                </a:lnTo>
                <a:close/>
              </a:path>
              <a:path w="591185" h="447675">
                <a:moveTo>
                  <a:pt x="578358" y="309499"/>
                </a:moveTo>
                <a:lnTo>
                  <a:pt x="562610" y="310261"/>
                </a:lnTo>
                <a:lnTo>
                  <a:pt x="556513" y="316992"/>
                </a:lnTo>
                <a:lnTo>
                  <a:pt x="559241" y="375765"/>
                </a:lnTo>
                <a:lnTo>
                  <a:pt x="563752" y="381635"/>
                </a:lnTo>
                <a:lnTo>
                  <a:pt x="577596" y="400685"/>
                </a:lnTo>
                <a:lnTo>
                  <a:pt x="587501" y="415290"/>
                </a:lnTo>
                <a:lnTo>
                  <a:pt x="564007" y="431419"/>
                </a:lnTo>
                <a:lnTo>
                  <a:pt x="590441" y="431419"/>
                </a:lnTo>
                <a:lnTo>
                  <a:pt x="584962" y="315595"/>
                </a:lnTo>
                <a:lnTo>
                  <a:pt x="578358" y="309499"/>
                </a:lnTo>
                <a:close/>
              </a:path>
              <a:path w="591185" h="447675">
                <a:moveTo>
                  <a:pt x="560336" y="399534"/>
                </a:moveTo>
                <a:lnTo>
                  <a:pt x="561466" y="424053"/>
                </a:lnTo>
                <a:lnTo>
                  <a:pt x="582167" y="410591"/>
                </a:lnTo>
                <a:lnTo>
                  <a:pt x="560336" y="399534"/>
                </a:lnTo>
                <a:close/>
              </a:path>
              <a:path w="591185" h="447675">
                <a:moveTo>
                  <a:pt x="559241" y="375765"/>
                </a:moveTo>
                <a:lnTo>
                  <a:pt x="560336" y="399534"/>
                </a:lnTo>
                <a:lnTo>
                  <a:pt x="582167" y="410591"/>
                </a:lnTo>
                <a:lnTo>
                  <a:pt x="561466" y="424053"/>
                </a:lnTo>
                <a:lnTo>
                  <a:pt x="574737" y="424053"/>
                </a:lnTo>
                <a:lnTo>
                  <a:pt x="587501" y="415290"/>
                </a:lnTo>
                <a:lnTo>
                  <a:pt x="577596" y="400685"/>
                </a:lnTo>
                <a:lnTo>
                  <a:pt x="563752" y="381635"/>
                </a:lnTo>
                <a:lnTo>
                  <a:pt x="559241" y="375765"/>
                </a:lnTo>
                <a:close/>
              </a:path>
              <a:path w="591185" h="447675">
                <a:moveTo>
                  <a:pt x="3810" y="0"/>
                </a:moveTo>
                <a:lnTo>
                  <a:pt x="0" y="28321"/>
                </a:lnTo>
                <a:lnTo>
                  <a:pt x="16256" y="30480"/>
                </a:lnTo>
                <a:lnTo>
                  <a:pt x="32258" y="33528"/>
                </a:lnTo>
                <a:lnTo>
                  <a:pt x="82931" y="47498"/>
                </a:lnTo>
                <a:lnTo>
                  <a:pt x="136651" y="68707"/>
                </a:lnTo>
                <a:lnTo>
                  <a:pt x="173609" y="86613"/>
                </a:lnTo>
                <a:lnTo>
                  <a:pt x="211327" y="107061"/>
                </a:lnTo>
                <a:lnTo>
                  <a:pt x="249174" y="130048"/>
                </a:lnTo>
                <a:lnTo>
                  <a:pt x="287147" y="155448"/>
                </a:lnTo>
                <a:lnTo>
                  <a:pt x="324865" y="183007"/>
                </a:lnTo>
                <a:lnTo>
                  <a:pt x="361696" y="212471"/>
                </a:lnTo>
                <a:lnTo>
                  <a:pt x="397890" y="243586"/>
                </a:lnTo>
                <a:lnTo>
                  <a:pt x="432688" y="276225"/>
                </a:lnTo>
                <a:lnTo>
                  <a:pt x="466204" y="310261"/>
                </a:lnTo>
                <a:lnTo>
                  <a:pt x="497713" y="345059"/>
                </a:lnTo>
                <a:lnTo>
                  <a:pt x="527050" y="380873"/>
                </a:lnTo>
                <a:lnTo>
                  <a:pt x="529330" y="383830"/>
                </a:lnTo>
                <a:lnTo>
                  <a:pt x="560336" y="399534"/>
                </a:lnTo>
                <a:lnTo>
                  <a:pt x="549300" y="362838"/>
                </a:lnTo>
                <a:lnTo>
                  <a:pt x="518795" y="326009"/>
                </a:lnTo>
                <a:lnTo>
                  <a:pt x="486410" y="290068"/>
                </a:lnTo>
                <a:lnTo>
                  <a:pt x="452247" y="255397"/>
                </a:lnTo>
                <a:lnTo>
                  <a:pt x="416560" y="221869"/>
                </a:lnTo>
                <a:lnTo>
                  <a:pt x="379475" y="190119"/>
                </a:lnTo>
                <a:lnTo>
                  <a:pt x="341757" y="160020"/>
                </a:lnTo>
                <a:lnTo>
                  <a:pt x="303275" y="131953"/>
                </a:lnTo>
                <a:lnTo>
                  <a:pt x="264413" y="105918"/>
                </a:lnTo>
                <a:lnTo>
                  <a:pt x="225298" y="82169"/>
                </a:lnTo>
                <a:lnTo>
                  <a:pt x="186436" y="60960"/>
                </a:lnTo>
                <a:lnTo>
                  <a:pt x="147954" y="42418"/>
                </a:lnTo>
                <a:lnTo>
                  <a:pt x="110109" y="26924"/>
                </a:lnTo>
                <a:lnTo>
                  <a:pt x="73278" y="14478"/>
                </a:lnTo>
                <a:lnTo>
                  <a:pt x="20065" y="2159"/>
                </a:lnTo>
                <a:lnTo>
                  <a:pt x="3810" y="0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2347784" y="8015147"/>
            <a:ext cx="3157855" cy="105926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5715" algn="ctr">
              <a:lnSpc>
                <a:spcPct val="100000"/>
              </a:lnSpc>
            </a:pPr>
            <a:r>
              <a:rPr sz="1400" dirty="0" err="1">
                <a:solidFill>
                  <a:schemeClr val="bg1"/>
                </a:solidFill>
              </a:rPr>
              <a:t>Controle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970915" marR="958850" algn="ctr">
              <a:lnSpc>
                <a:spcPts val="1720"/>
              </a:lnSpc>
              <a:spcBef>
                <a:spcPts val="45"/>
              </a:spcBef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1400" dirty="0" err="1">
                <a:solidFill>
                  <a:srgbClr val="FFFFFF"/>
                </a:solidFill>
                <a:latin typeface="Calibri"/>
                <a:cs typeface="Calibri"/>
              </a:rPr>
              <a:t>Monitoramento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pt-BR" sz="1100" dirty="0">
                <a:latin typeface="Arial"/>
                <a:cs typeface="Arial"/>
              </a:rPr>
              <a:t>Figura 2 - Ciclo de vida de melhoria contínua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10</a:t>
            </a:fld>
            <a:endParaRPr spc="-10" dirty="0"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1750822" y="9793491"/>
            <a:ext cx="4317492" cy="12311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POLÍTICA</a:t>
            </a:r>
            <a:r>
              <a:rPr spc="-15" dirty="0"/>
              <a:t> </a:t>
            </a:r>
            <a:r>
              <a:rPr spc="-10" dirty="0"/>
              <a:t>DE</a:t>
            </a:r>
            <a:r>
              <a:rPr spc="-15" dirty="0"/>
              <a:t> </a:t>
            </a:r>
            <a:r>
              <a:rPr spc="-10" dirty="0"/>
              <a:t>SEGURANÇA DO</a:t>
            </a:r>
            <a:r>
              <a:rPr spc="-5" dirty="0"/>
              <a:t> </a:t>
            </a:r>
            <a:r>
              <a:rPr dirty="0"/>
              <a:t>SISTEMA</a:t>
            </a:r>
            <a:r>
              <a:rPr spc="-15" dirty="0"/>
              <a:t> GLOBAL</a:t>
            </a:r>
            <a:r>
              <a:rPr spc="-5" dirty="0"/>
              <a:t> </a:t>
            </a:r>
            <a:r>
              <a:rPr dirty="0"/>
              <a:t>DE </a:t>
            </a:r>
            <a:r>
              <a:rPr spc="15" dirty="0"/>
              <a:t> </a:t>
            </a:r>
            <a:r>
              <a:rPr dirty="0"/>
              <a:t>INFORMAÇÃO</a:t>
            </a:r>
            <a:r>
              <a:rPr spc="-10" dirty="0"/>
              <a:t> </a:t>
            </a:r>
            <a:r>
              <a:rPr spc="-5" dirty="0"/>
              <a:t>|</a:t>
            </a:r>
            <a:r>
              <a:rPr spc="-10" dirty="0"/>
              <a:t> </a:t>
            </a:r>
            <a:r>
              <a:rPr spc="-5" dirty="0"/>
              <a:t>Bureau</a:t>
            </a:r>
            <a:r>
              <a:rPr dirty="0"/>
              <a:t> Veritas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104130" y="6935754"/>
            <a:ext cx="1341120" cy="24622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1600" dirty="0" err="1">
                <a:solidFill>
                  <a:schemeClr val="bg1"/>
                </a:solidFill>
              </a:rPr>
              <a:t>Implementação</a:t>
            </a:r>
            <a:endParaRPr sz="1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09066" y="6747242"/>
            <a:ext cx="1313686" cy="63817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sz="1400" dirty="0" err="1">
                <a:solidFill>
                  <a:srgbClr val="FFFFFF"/>
                </a:solidFill>
                <a:latin typeface="Calibri"/>
                <a:cs typeface="Calibri"/>
              </a:rPr>
              <a:t>Manutenção</a:t>
            </a:r>
            <a:endParaRPr sz="1400" dirty="0">
              <a:latin typeface="Calibri"/>
              <a:cs typeface="Calibri"/>
            </a:endParaRPr>
          </a:p>
          <a:p>
            <a:pPr marL="12065" marR="5080" indent="1905" algn="ctr">
              <a:lnSpc>
                <a:spcPts val="1720"/>
              </a:lnSpc>
              <a:spcBef>
                <a:spcPts val="45"/>
              </a:spcBef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1400" dirty="0" err="1">
                <a:solidFill>
                  <a:srgbClr val="FFFFFF"/>
                </a:solidFill>
                <a:latin typeface="Calibri"/>
                <a:cs typeface="Calibri"/>
              </a:rPr>
              <a:t>Aprimoramento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4" name="object 20">
            <a:extLst>
              <a:ext uri="{FF2B5EF4-FFF2-40B4-BE49-F238E27FC236}">
                <a16:creationId xmlns:a16="http://schemas.microsoft.com/office/drawing/2014/main" id="{188C99F4-B2E6-4B25-B46C-CBFC845B7743}"/>
              </a:ext>
            </a:extLst>
          </p:cNvPr>
          <p:cNvSpPr txBox="1"/>
          <p:nvPr/>
        </p:nvSpPr>
        <p:spPr>
          <a:xfrm>
            <a:off x="3193033" y="5563513"/>
            <a:ext cx="1410970" cy="43088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lang="pt-BR" sz="1400" dirty="0">
                <a:solidFill>
                  <a:srgbClr val="FFFFFF"/>
                </a:solidFill>
                <a:latin typeface="Calibri"/>
                <a:cs typeface="Calibri"/>
              </a:rPr>
              <a:t>Definição</a:t>
            </a:r>
          </a:p>
          <a:p>
            <a:pPr marL="3175" algn="ctr">
              <a:lnSpc>
                <a:spcPct val="100000"/>
              </a:lnSpc>
            </a:pPr>
            <a:r>
              <a:rPr lang="pt-BR" sz="1400" dirty="0">
                <a:solidFill>
                  <a:srgbClr val="FFFFFF"/>
                </a:solidFill>
                <a:latin typeface="Calibri"/>
                <a:cs typeface="Calibri"/>
              </a:rPr>
              <a:t>&amp;  Planejamento</a:t>
            </a:r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D7A7789D-AA2F-4FE5-BBE9-0FA4F896A57A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2741802" y="10023615"/>
            <a:ext cx="256044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PÚBLICO    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INTERNO    </a:t>
            </a: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RESTRITO     SEGREDO </a:t>
            </a:r>
            <a:r>
              <a:rPr b="1" dirty="0">
                <a:latin typeface="Arial"/>
                <a:cs typeface="Arial"/>
              </a:rPr>
              <a:t>X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712" y="744679"/>
            <a:ext cx="6039485" cy="525843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marR="8890" algn="just">
              <a:lnSpc>
                <a:spcPct val="111200"/>
              </a:lnSpc>
            </a:pPr>
            <a:r>
              <a:rPr lang="pt-BR" sz="1200" spc="5" dirty="0">
                <a:latin typeface="Arial"/>
                <a:cs typeface="Arial"/>
              </a:rPr>
              <a:t>O ISSP Global e as políticas operacionais devem ser revisados ​​pelo menos uma vez por ano. As solicitações de atualizações, decorrentes de necessidades internas ou fatores externos, são centralizadas e validadas pelo CISO Global. As políticas ISS atualizadas são submetidas à validação da Diretoria Executiva do Bureau Veritas.</a:t>
            </a:r>
          </a:p>
          <a:p>
            <a:pPr marL="12700" marR="8890" algn="just">
              <a:lnSpc>
                <a:spcPct val="111200"/>
              </a:lnSpc>
            </a:pPr>
            <a:r>
              <a:rPr lang="pt-BR" sz="1200" spc="5" dirty="0">
                <a:latin typeface="Arial"/>
                <a:cs typeface="Arial"/>
              </a:rPr>
              <a:t>Todo o ciclo de vida das Políticas do ISS deve estar inserido no Sistema de Gestão da Segurança da Informação (SGSI), garantindo sua implementação. Os diversos elementos do SGSI devem ser formalizados e documentados de forma a garantir a rastreabilidade de suas operações.</a:t>
            </a:r>
            <a:endParaRPr lang="pt-BR" sz="1200" dirty="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</a:pPr>
            <a:endParaRPr lang="pt-BR" sz="1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18"/>
              </a:spcBef>
            </a:pPr>
            <a:endParaRPr lang="pt-BR" sz="1400" dirty="0">
              <a:latin typeface="Times New Roman"/>
              <a:cs typeface="Times New Roman"/>
            </a:endParaRPr>
          </a:p>
          <a:p>
            <a:pPr marL="372110" lvl="2" algn="just">
              <a:lnSpc>
                <a:spcPct val="100000"/>
              </a:lnSpc>
              <a:buClr>
                <a:srgbClr val="68665C"/>
              </a:buClr>
              <a:tabLst>
                <a:tab pos="927100" algn="l"/>
              </a:tabLst>
            </a:pPr>
            <a:r>
              <a:rPr lang="pt-BR" sz="1300" b="1" spc="-10" dirty="0">
                <a:solidFill>
                  <a:srgbClr val="68665C"/>
                </a:solidFill>
                <a:latin typeface="Arial"/>
                <a:cs typeface="Arial"/>
              </a:rPr>
              <a:t>2.2.2 APLICABILIDADE</a:t>
            </a:r>
            <a:endParaRPr lang="pt-BR" sz="13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95"/>
              </a:spcBef>
            </a:pPr>
            <a:r>
              <a:rPr lang="pt-BR" sz="1200" spc="5" dirty="0">
                <a:latin typeface="Arial"/>
                <a:cs typeface="Arial"/>
              </a:rPr>
              <a:t>As políticas da ISS devem ser implementadas e aplicáveis.</a:t>
            </a:r>
          </a:p>
          <a:p>
            <a:pPr marL="12700" algn="just">
              <a:lnSpc>
                <a:spcPct val="100000"/>
              </a:lnSpc>
              <a:spcBef>
                <a:spcPts val="795"/>
              </a:spcBef>
            </a:pPr>
            <a:r>
              <a:rPr lang="pt-BR" sz="1200" spc="5" dirty="0">
                <a:latin typeface="Arial"/>
                <a:cs typeface="Arial"/>
              </a:rPr>
              <a:t>O não cumprimento das Políticas da ISS deve estar sujeito a planos de ação corretiva formal com um cronograma de conclusão definido ou derrogações</a:t>
            </a:r>
            <a:r>
              <a:rPr lang="pt-BR" sz="1200" dirty="0">
                <a:latin typeface="Arial"/>
                <a:cs typeface="Arial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pt-BR" sz="1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30"/>
              </a:spcBef>
            </a:pPr>
            <a:endParaRPr lang="pt-BR" sz="1400" dirty="0">
              <a:latin typeface="Times New Roman"/>
              <a:cs typeface="Times New Roman"/>
            </a:endParaRPr>
          </a:p>
          <a:p>
            <a:pPr marL="372110" lvl="2" algn="just">
              <a:lnSpc>
                <a:spcPct val="100000"/>
              </a:lnSpc>
              <a:buClr>
                <a:srgbClr val="68665C"/>
              </a:buClr>
              <a:tabLst>
                <a:tab pos="927100" algn="l"/>
              </a:tabLst>
            </a:pPr>
            <a:r>
              <a:rPr lang="pt-BR" sz="1300" b="1" spc="-10" dirty="0">
                <a:solidFill>
                  <a:srgbClr val="68665C"/>
                </a:solidFill>
                <a:latin typeface="Arial"/>
                <a:cs typeface="Arial"/>
              </a:rPr>
              <a:t>2.2.3 PUBLICANDO</a:t>
            </a:r>
            <a:endParaRPr lang="pt-BR" sz="1300" dirty="0">
              <a:latin typeface="Arial"/>
              <a:cs typeface="Arial"/>
            </a:endParaRPr>
          </a:p>
          <a:p>
            <a:pPr marL="12700" marR="5080" algn="just">
              <a:lnSpc>
                <a:spcPct val="111200"/>
              </a:lnSpc>
              <a:spcBef>
                <a:spcPts val="620"/>
              </a:spcBef>
            </a:pPr>
            <a:r>
              <a:rPr lang="pt-BR" sz="1200" spc="5" dirty="0">
                <a:latin typeface="Arial"/>
                <a:cs typeface="Arial"/>
              </a:rPr>
              <a:t>A Política Global de Segurança do Sistema de Informação deve ser publicada publicamente no site da empresa, a fim de mostrar claramente o compromisso do Bureau Veritas em proteger suas informações, bem como as informações dos clientes.</a:t>
            </a:r>
          </a:p>
          <a:p>
            <a:pPr marL="12700" marR="5080" algn="just">
              <a:lnSpc>
                <a:spcPct val="111200"/>
              </a:lnSpc>
              <a:spcBef>
                <a:spcPts val="620"/>
              </a:spcBef>
            </a:pPr>
            <a:r>
              <a:rPr lang="pt-BR" sz="1200" spc="5" dirty="0">
                <a:latin typeface="Arial"/>
                <a:cs typeface="Arial"/>
              </a:rPr>
              <a:t>As políticas operacionais, por outro lado, são publicadas internamente. Eles devem estar acessíveis a todos os funcionários do Bureau Veritas.</a:t>
            </a:r>
          </a:p>
          <a:p>
            <a:pPr marL="12700" marR="5080" algn="just">
              <a:lnSpc>
                <a:spcPct val="111200"/>
              </a:lnSpc>
              <a:spcBef>
                <a:spcPts val="620"/>
              </a:spcBef>
            </a:pPr>
            <a:r>
              <a:rPr lang="pt-BR" sz="1200" spc="5" dirty="0">
                <a:latin typeface="Arial"/>
                <a:cs typeface="Arial"/>
              </a:rPr>
              <a:t>Todas as atualizações das políticas devem ser seguidas por uma comunicação às partes interessadas relevantes para informá-los sobre as novas mudanças</a:t>
            </a:r>
            <a:r>
              <a:rPr lang="pt-BR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11</a:t>
            </a:fld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1750822" y="9793491"/>
            <a:ext cx="4465828" cy="12311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POLÍTICA</a:t>
            </a:r>
            <a:r>
              <a:rPr spc="-15" dirty="0"/>
              <a:t> </a:t>
            </a:r>
            <a:r>
              <a:rPr spc="-10" dirty="0"/>
              <a:t>DE</a:t>
            </a:r>
            <a:r>
              <a:rPr spc="-15" dirty="0"/>
              <a:t> </a:t>
            </a:r>
            <a:r>
              <a:rPr spc="-10" dirty="0"/>
              <a:t>SEGURANÇA DO</a:t>
            </a:r>
            <a:r>
              <a:rPr spc="-5" dirty="0"/>
              <a:t> </a:t>
            </a:r>
            <a:r>
              <a:rPr dirty="0"/>
              <a:t>SISTEMA</a:t>
            </a:r>
            <a:r>
              <a:rPr spc="-15" dirty="0"/>
              <a:t> GLOBAL</a:t>
            </a:r>
            <a:r>
              <a:rPr spc="-5" dirty="0"/>
              <a:t> </a:t>
            </a:r>
            <a:r>
              <a:rPr dirty="0"/>
              <a:t>DE </a:t>
            </a:r>
            <a:r>
              <a:rPr spc="15" dirty="0"/>
              <a:t> </a:t>
            </a:r>
            <a:r>
              <a:rPr dirty="0"/>
              <a:t>INFORMAÇÃO</a:t>
            </a:r>
            <a:r>
              <a:rPr spc="-10" dirty="0"/>
              <a:t> </a:t>
            </a:r>
            <a:r>
              <a:rPr spc="-5" dirty="0"/>
              <a:t>|</a:t>
            </a:r>
            <a:r>
              <a:rPr spc="-10" dirty="0"/>
              <a:t> </a:t>
            </a:r>
            <a:r>
              <a:rPr spc="-5" dirty="0"/>
              <a:t>Bureau</a:t>
            </a:r>
            <a:r>
              <a:rPr dirty="0"/>
              <a:t> Veritas</a:t>
            </a: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5287A6DF-B467-4E0A-89CA-EE407D3F87DD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2741802" y="10023615"/>
            <a:ext cx="256044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PÚBLICO    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INTERNO    </a:t>
            </a: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RESTRITO     SEGREDO </a:t>
            </a:r>
            <a:r>
              <a:rPr b="1" dirty="0">
                <a:latin typeface="Arial"/>
                <a:cs typeface="Arial"/>
              </a:rPr>
              <a:t>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712" y="733621"/>
            <a:ext cx="2483485" cy="33855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lang="pt-BR" sz="2200" b="1" spc="-10" dirty="0">
                <a:solidFill>
                  <a:srgbClr val="68665C"/>
                </a:solidFill>
                <a:latin typeface="Arial"/>
                <a:cs typeface="Arial"/>
              </a:rPr>
              <a:t>3. GOVERNANÇA</a:t>
            </a:r>
            <a:endParaRPr lang="pt-BR"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4850" y="733621"/>
            <a:ext cx="3572821" cy="33855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tabLst>
                <a:tab pos="610870" algn="l"/>
                <a:tab pos="1380490" algn="l"/>
              </a:tabLst>
            </a:pPr>
            <a:r>
              <a:rPr lang="pt-BR" sz="2200" b="1" spc="-20" dirty="0">
                <a:solidFill>
                  <a:srgbClr val="68665C"/>
                </a:solidFill>
                <a:latin typeface="Arial"/>
                <a:cs typeface="Arial"/>
              </a:rPr>
              <a:t>DA INFORMAÇÃO</a:t>
            </a:r>
            <a:endParaRPr lang="pt-BR"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8995" y="1090728"/>
            <a:ext cx="4069589" cy="33794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2200" b="1" spc="-15" dirty="0">
                <a:solidFill>
                  <a:srgbClr val="68665C"/>
                </a:solidFill>
                <a:latin typeface="Arial"/>
                <a:cs typeface="Arial"/>
              </a:rPr>
              <a:t>SISTEMA</a:t>
            </a:r>
            <a:r>
              <a:rPr lang="pt-BR" sz="2200" b="1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2200" b="1" spc="-15" dirty="0">
                <a:solidFill>
                  <a:srgbClr val="68665C"/>
                </a:solidFill>
                <a:latin typeface="Arial"/>
                <a:cs typeface="Arial"/>
              </a:rPr>
              <a:t>DE SEGURANÇA</a:t>
            </a:r>
            <a:endParaRPr lang="pt-BR" sz="2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6124" y="1563115"/>
            <a:ext cx="6049645" cy="0"/>
          </a:xfrm>
          <a:custGeom>
            <a:avLst/>
            <a:gdLst/>
            <a:ahLst/>
            <a:cxnLst/>
            <a:rect l="l" t="t" r="r" b="b"/>
            <a:pathLst>
              <a:path w="6049645">
                <a:moveTo>
                  <a:pt x="0" y="0"/>
                </a:moveTo>
                <a:lnTo>
                  <a:pt x="6049645" y="0"/>
                </a:lnTo>
              </a:path>
            </a:pathLst>
          </a:custGeom>
          <a:ln w="39370">
            <a:solidFill>
              <a:srgbClr val="AF002C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6" name="object 6"/>
          <p:cNvSpPr txBox="1"/>
          <p:nvPr/>
        </p:nvSpPr>
        <p:spPr>
          <a:xfrm>
            <a:off x="856284" y="1748375"/>
            <a:ext cx="6039485" cy="289310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pt-BR" sz="1600" b="1" spc="-10" dirty="0">
                <a:solidFill>
                  <a:srgbClr val="AF002C"/>
                </a:solidFill>
                <a:latin typeface="Arial"/>
                <a:cs typeface="Arial"/>
              </a:rPr>
              <a:t>3.1. VISÃO GERAL DA GOVERNANÇA</a:t>
            </a:r>
          </a:p>
          <a:p>
            <a:pPr marL="12700" algn="just">
              <a:lnSpc>
                <a:spcPct val="100000"/>
              </a:lnSpc>
            </a:pPr>
            <a:endParaRPr lang="pt-BR" sz="1600" b="1" spc="-10" dirty="0">
              <a:solidFill>
                <a:srgbClr val="AF002C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lang="pt-BR" sz="1200" spc="5" dirty="0">
                <a:latin typeface="Arial"/>
                <a:cs typeface="Arial"/>
              </a:rPr>
              <a:t>A governança da segurança do sistema de informação visa definir a estrutura do fluxo de segurança da informação do Bureau Veritas, bem como os papéis e responsabilidades de todas as pessoas relevantes que compõem essa estrutura (CISO Global, OG SOs, Equipe de Segurança da Informação, etc.).</a:t>
            </a:r>
          </a:p>
          <a:p>
            <a:pPr marL="12700" algn="just">
              <a:lnSpc>
                <a:spcPct val="100000"/>
              </a:lnSpc>
            </a:pPr>
            <a:endParaRPr lang="pt-BR" sz="1200" spc="5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lang="pt-BR" sz="1200" spc="5" dirty="0">
                <a:latin typeface="Arial"/>
                <a:cs typeface="Arial"/>
              </a:rPr>
              <a:t>Através desta governança, o objetivo é enquadrar a atividade do fluxo de segurança do sistema de informação do Bureau Veritas, definindo os processos relevantes, animando o fluxo e disponibilizando o material necessário (Políticas ISS, apoios de formação e sensibilização, guias).</a:t>
            </a:r>
          </a:p>
          <a:p>
            <a:pPr marL="12700" algn="just">
              <a:lnSpc>
                <a:spcPct val="100000"/>
              </a:lnSpc>
            </a:pPr>
            <a:endParaRPr lang="pt-BR" sz="1200" spc="5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lang="pt-BR" sz="1200" spc="5" dirty="0">
                <a:latin typeface="Arial"/>
                <a:cs typeface="Arial"/>
              </a:rPr>
              <a:t>A governança também inclui qualquer papel relevante para a animação da segurança do sistema de informações nas atividades de negócios, funções de controle, propriedade e gerenciamento de projetos.</a:t>
            </a:r>
            <a:endParaRPr lang="pt-BR" sz="1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82848" y="4963794"/>
            <a:ext cx="1748155" cy="622300"/>
          </a:xfrm>
          <a:custGeom>
            <a:avLst/>
            <a:gdLst/>
            <a:ahLst/>
            <a:cxnLst/>
            <a:rect l="l" t="t" r="r" b="b"/>
            <a:pathLst>
              <a:path w="1748154" h="622300">
                <a:moveTo>
                  <a:pt x="0" y="621791"/>
                </a:moveTo>
                <a:lnTo>
                  <a:pt x="1748027" y="621791"/>
                </a:lnTo>
                <a:lnTo>
                  <a:pt x="1748027" y="0"/>
                </a:lnTo>
                <a:lnTo>
                  <a:pt x="0" y="0"/>
                </a:lnTo>
                <a:lnTo>
                  <a:pt x="0" y="621791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8" name="object 8"/>
          <p:cNvSpPr/>
          <p:nvPr/>
        </p:nvSpPr>
        <p:spPr>
          <a:xfrm>
            <a:off x="2994660" y="5021579"/>
            <a:ext cx="1723643" cy="505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9" name="object 9"/>
          <p:cNvSpPr txBox="1"/>
          <p:nvPr/>
        </p:nvSpPr>
        <p:spPr>
          <a:xfrm>
            <a:off x="3360546" y="5180583"/>
            <a:ext cx="1357757" cy="24622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FFFFFF"/>
                </a:solidFill>
                <a:latin typeface="Calibri"/>
                <a:cs typeface="Calibri"/>
              </a:rPr>
              <a:t>CISO GLOBAL</a:t>
            </a:r>
            <a:endParaRPr lang="pt-BR" sz="16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22096" y="5872479"/>
            <a:ext cx="1748155" cy="622300"/>
          </a:xfrm>
          <a:custGeom>
            <a:avLst/>
            <a:gdLst/>
            <a:ahLst/>
            <a:cxnLst/>
            <a:rect l="l" t="t" r="r" b="b"/>
            <a:pathLst>
              <a:path w="1748155" h="622300">
                <a:moveTo>
                  <a:pt x="0" y="621791"/>
                </a:moveTo>
                <a:lnTo>
                  <a:pt x="1748027" y="621791"/>
                </a:lnTo>
                <a:lnTo>
                  <a:pt x="1748027" y="0"/>
                </a:lnTo>
                <a:lnTo>
                  <a:pt x="0" y="0"/>
                </a:lnTo>
                <a:lnTo>
                  <a:pt x="0" y="621791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1" name="object 11"/>
          <p:cNvSpPr/>
          <p:nvPr/>
        </p:nvSpPr>
        <p:spPr>
          <a:xfrm>
            <a:off x="934211" y="5931407"/>
            <a:ext cx="1723644" cy="5044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2" name="object 12"/>
          <p:cNvSpPr txBox="1"/>
          <p:nvPr/>
        </p:nvSpPr>
        <p:spPr>
          <a:xfrm>
            <a:off x="922096" y="5872479"/>
            <a:ext cx="1748155" cy="615553"/>
          </a:xfrm>
          <a:prstGeom prst="rect">
            <a:avLst/>
          </a:prstGeom>
          <a:ln w="25400">
            <a:solidFill>
              <a:srgbClr val="4F74AA"/>
            </a:solidFill>
          </a:ln>
        </p:spPr>
        <p:txBody>
          <a:bodyPr vert="horz" wrap="square" lIns="0" tIns="0" rIns="0" bIns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lang="pt-BR" sz="1600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lang="pt-BR"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1600" spc="-1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</a:p>
          <a:p>
            <a:pPr algn="ctr">
              <a:lnSpc>
                <a:spcPct val="100000"/>
              </a:lnSpc>
            </a:pPr>
            <a:endParaRPr lang="pt-BR" sz="1600" spc="-15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endParaRPr lang="pt-BR" sz="800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82848" y="5859906"/>
            <a:ext cx="1748155" cy="622300"/>
          </a:xfrm>
          <a:custGeom>
            <a:avLst/>
            <a:gdLst/>
            <a:ahLst/>
            <a:cxnLst/>
            <a:rect l="l" t="t" r="r" b="b"/>
            <a:pathLst>
              <a:path w="1748154" h="622300">
                <a:moveTo>
                  <a:pt x="0" y="621791"/>
                </a:moveTo>
                <a:lnTo>
                  <a:pt x="1748027" y="621791"/>
                </a:lnTo>
                <a:lnTo>
                  <a:pt x="1748027" y="0"/>
                </a:lnTo>
                <a:lnTo>
                  <a:pt x="0" y="0"/>
                </a:lnTo>
                <a:lnTo>
                  <a:pt x="0" y="621791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4" name="object 14"/>
          <p:cNvSpPr/>
          <p:nvPr/>
        </p:nvSpPr>
        <p:spPr>
          <a:xfrm>
            <a:off x="2982848" y="5859906"/>
            <a:ext cx="1748155" cy="622300"/>
          </a:xfrm>
          <a:custGeom>
            <a:avLst/>
            <a:gdLst/>
            <a:ahLst/>
            <a:cxnLst/>
            <a:rect l="l" t="t" r="r" b="b"/>
            <a:pathLst>
              <a:path w="1748154" h="622300">
                <a:moveTo>
                  <a:pt x="0" y="621791"/>
                </a:moveTo>
                <a:lnTo>
                  <a:pt x="1748027" y="621791"/>
                </a:lnTo>
                <a:lnTo>
                  <a:pt x="1748027" y="0"/>
                </a:lnTo>
                <a:lnTo>
                  <a:pt x="0" y="0"/>
                </a:lnTo>
                <a:lnTo>
                  <a:pt x="0" y="621791"/>
                </a:lnTo>
                <a:close/>
              </a:path>
            </a:pathLst>
          </a:custGeom>
          <a:ln w="25400">
            <a:solidFill>
              <a:srgbClr val="4F74AA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5" name="object 15"/>
          <p:cNvSpPr/>
          <p:nvPr/>
        </p:nvSpPr>
        <p:spPr>
          <a:xfrm>
            <a:off x="2951098" y="5947917"/>
            <a:ext cx="1723643" cy="5059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6" name="object 16"/>
          <p:cNvSpPr txBox="1"/>
          <p:nvPr/>
        </p:nvSpPr>
        <p:spPr>
          <a:xfrm>
            <a:off x="3609214" y="5923928"/>
            <a:ext cx="560705" cy="24622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lang="pt-BR" sz="1600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lang="pt-BR"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1600" spc="-1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endParaRPr lang="pt-BR" sz="1600" dirty="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43678" y="5868796"/>
            <a:ext cx="1748155" cy="622300"/>
          </a:xfrm>
          <a:custGeom>
            <a:avLst/>
            <a:gdLst/>
            <a:ahLst/>
            <a:cxnLst/>
            <a:rect l="l" t="t" r="r" b="b"/>
            <a:pathLst>
              <a:path w="1748154" h="622300">
                <a:moveTo>
                  <a:pt x="0" y="621791"/>
                </a:moveTo>
                <a:lnTo>
                  <a:pt x="1748027" y="621791"/>
                </a:lnTo>
                <a:lnTo>
                  <a:pt x="1748027" y="0"/>
                </a:lnTo>
                <a:lnTo>
                  <a:pt x="0" y="0"/>
                </a:lnTo>
                <a:lnTo>
                  <a:pt x="0" y="621791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8" name="object 18"/>
          <p:cNvSpPr/>
          <p:nvPr/>
        </p:nvSpPr>
        <p:spPr>
          <a:xfrm>
            <a:off x="5056632" y="5926835"/>
            <a:ext cx="1722119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9" name="object 19"/>
          <p:cNvSpPr txBox="1"/>
          <p:nvPr/>
        </p:nvSpPr>
        <p:spPr>
          <a:xfrm>
            <a:off x="5043678" y="5868796"/>
            <a:ext cx="1748155" cy="615553"/>
          </a:xfrm>
          <a:prstGeom prst="rect">
            <a:avLst/>
          </a:prstGeom>
          <a:ln w="25400">
            <a:solidFill>
              <a:srgbClr val="4F74AA"/>
            </a:solidFill>
          </a:ln>
        </p:spPr>
        <p:txBody>
          <a:bodyPr vert="horz" wrap="square" lIns="0" tIns="0" rIns="0" bIns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lang="pt-BR" sz="1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lang="pt-BR" sz="1600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lang="pt-BR"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1600" spc="-1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</a:p>
          <a:p>
            <a:pPr marL="635" algn="ctr">
              <a:lnSpc>
                <a:spcPct val="100000"/>
              </a:lnSpc>
            </a:pPr>
            <a:endParaRPr lang="pt-BR" sz="800" spc="-1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endParaRPr lang="pt-BR" sz="1600" dirty="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92759" y="6823240"/>
            <a:ext cx="1273175" cy="552450"/>
          </a:xfrm>
          <a:custGeom>
            <a:avLst/>
            <a:gdLst/>
            <a:ahLst/>
            <a:cxnLst/>
            <a:rect l="l" t="t" r="r" b="b"/>
            <a:pathLst>
              <a:path w="1273175" h="552450">
                <a:moveTo>
                  <a:pt x="0" y="552284"/>
                </a:moveTo>
                <a:lnTo>
                  <a:pt x="1272921" y="552284"/>
                </a:lnTo>
                <a:lnTo>
                  <a:pt x="1272921" y="0"/>
                </a:lnTo>
                <a:lnTo>
                  <a:pt x="0" y="0"/>
                </a:lnTo>
                <a:lnTo>
                  <a:pt x="0" y="552284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21" name="object 21"/>
          <p:cNvSpPr/>
          <p:nvPr/>
        </p:nvSpPr>
        <p:spPr>
          <a:xfrm>
            <a:off x="505968" y="6880859"/>
            <a:ext cx="1246632" cy="4358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22" name="object 22"/>
          <p:cNvSpPr/>
          <p:nvPr/>
        </p:nvSpPr>
        <p:spPr>
          <a:xfrm>
            <a:off x="1826514" y="6815619"/>
            <a:ext cx="1273175" cy="552450"/>
          </a:xfrm>
          <a:custGeom>
            <a:avLst/>
            <a:gdLst/>
            <a:ahLst/>
            <a:cxnLst/>
            <a:rect l="l" t="t" r="r" b="b"/>
            <a:pathLst>
              <a:path w="1273175" h="552450">
                <a:moveTo>
                  <a:pt x="0" y="552284"/>
                </a:moveTo>
                <a:lnTo>
                  <a:pt x="1272921" y="552284"/>
                </a:lnTo>
                <a:lnTo>
                  <a:pt x="1272921" y="0"/>
                </a:lnTo>
                <a:lnTo>
                  <a:pt x="0" y="0"/>
                </a:lnTo>
                <a:lnTo>
                  <a:pt x="0" y="552284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23" name="object 23"/>
          <p:cNvSpPr/>
          <p:nvPr/>
        </p:nvSpPr>
        <p:spPr>
          <a:xfrm>
            <a:off x="1839467" y="6873240"/>
            <a:ext cx="1246632" cy="4358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25" name="object 25"/>
          <p:cNvSpPr/>
          <p:nvPr/>
        </p:nvSpPr>
        <p:spPr>
          <a:xfrm>
            <a:off x="3220720" y="6801904"/>
            <a:ext cx="1272540" cy="552450"/>
          </a:xfrm>
          <a:custGeom>
            <a:avLst/>
            <a:gdLst/>
            <a:ahLst/>
            <a:cxnLst/>
            <a:rect l="l" t="t" r="r" b="b"/>
            <a:pathLst>
              <a:path w="1272539" h="552450">
                <a:moveTo>
                  <a:pt x="0" y="552284"/>
                </a:moveTo>
                <a:lnTo>
                  <a:pt x="1272412" y="552284"/>
                </a:lnTo>
                <a:lnTo>
                  <a:pt x="1272412" y="0"/>
                </a:lnTo>
                <a:lnTo>
                  <a:pt x="0" y="0"/>
                </a:lnTo>
                <a:lnTo>
                  <a:pt x="0" y="552284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26" name="object 26"/>
          <p:cNvSpPr/>
          <p:nvPr/>
        </p:nvSpPr>
        <p:spPr>
          <a:xfrm>
            <a:off x="3220720" y="6801904"/>
            <a:ext cx="1272540" cy="552450"/>
          </a:xfrm>
          <a:custGeom>
            <a:avLst/>
            <a:gdLst/>
            <a:ahLst/>
            <a:cxnLst/>
            <a:rect l="l" t="t" r="r" b="b"/>
            <a:pathLst>
              <a:path w="1272539" h="552450">
                <a:moveTo>
                  <a:pt x="0" y="552284"/>
                </a:moveTo>
                <a:lnTo>
                  <a:pt x="1272412" y="552284"/>
                </a:lnTo>
                <a:lnTo>
                  <a:pt x="1272412" y="0"/>
                </a:lnTo>
                <a:lnTo>
                  <a:pt x="0" y="0"/>
                </a:lnTo>
                <a:lnTo>
                  <a:pt x="0" y="552284"/>
                </a:lnTo>
                <a:close/>
              </a:path>
            </a:pathLst>
          </a:custGeom>
          <a:ln w="25400">
            <a:solidFill>
              <a:srgbClr val="4F74AA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27" name="object 27"/>
          <p:cNvSpPr/>
          <p:nvPr/>
        </p:nvSpPr>
        <p:spPr>
          <a:xfrm>
            <a:off x="3233927" y="6861047"/>
            <a:ext cx="1246631" cy="4343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28" name="object 28"/>
          <p:cNvSpPr txBox="1"/>
          <p:nvPr/>
        </p:nvSpPr>
        <p:spPr>
          <a:xfrm>
            <a:off x="3314827" y="6884669"/>
            <a:ext cx="1086485" cy="3670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marR="5080" indent="-12700" algn="ctr">
              <a:lnSpc>
                <a:spcPct val="101400"/>
              </a:lnSpc>
            </a:pPr>
            <a:r>
              <a:rPr lang="pt-BR" sz="1200" dirty="0">
                <a:solidFill>
                  <a:srgbClr val="FFFFFF"/>
                </a:solidFill>
                <a:latin typeface="Calibri"/>
                <a:cs typeface="Calibri"/>
              </a:rPr>
              <a:t>Correspondente de segurança</a:t>
            </a:r>
            <a:endParaRPr lang="pt-BR" sz="1200" dirty="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607178" y="6814349"/>
            <a:ext cx="1273175" cy="552450"/>
          </a:xfrm>
          <a:custGeom>
            <a:avLst/>
            <a:gdLst/>
            <a:ahLst/>
            <a:cxnLst/>
            <a:rect l="l" t="t" r="r" b="b"/>
            <a:pathLst>
              <a:path w="1273175" h="552450">
                <a:moveTo>
                  <a:pt x="0" y="552284"/>
                </a:moveTo>
                <a:lnTo>
                  <a:pt x="1272921" y="552284"/>
                </a:lnTo>
                <a:lnTo>
                  <a:pt x="1272921" y="0"/>
                </a:lnTo>
                <a:lnTo>
                  <a:pt x="0" y="0"/>
                </a:lnTo>
                <a:lnTo>
                  <a:pt x="0" y="552284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30" name="object 30"/>
          <p:cNvSpPr/>
          <p:nvPr/>
        </p:nvSpPr>
        <p:spPr>
          <a:xfrm>
            <a:off x="4619244" y="6873240"/>
            <a:ext cx="1248155" cy="4343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31" name="object 31"/>
          <p:cNvSpPr txBox="1"/>
          <p:nvPr/>
        </p:nvSpPr>
        <p:spPr>
          <a:xfrm>
            <a:off x="4607178" y="6814349"/>
            <a:ext cx="1273175" cy="553613"/>
          </a:xfrm>
          <a:prstGeom prst="rect">
            <a:avLst/>
          </a:prstGeom>
          <a:ln w="25400">
            <a:solidFill>
              <a:srgbClr val="4F74AA"/>
            </a:solidFill>
          </a:ln>
        </p:spPr>
        <p:txBody>
          <a:bodyPr vert="horz" wrap="square" lIns="0" tIns="0" rIns="0" bIns="0">
            <a:spAutoFit/>
          </a:bodyPr>
          <a:lstStyle/>
          <a:p>
            <a:pPr marL="92075" marR="85725" indent="-7938" algn="ctr">
              <a:lnSpc>
                <a:spcPct val="100699"/>
              </a:lnSpc>
            </a:pPr>
            <a:r>
              <a:rPr lang="pt-BR" sz="1200" dirty="0">
                <a:solidFill>
                  <a:srgbClr val="FFFFFF"/>
                </a:solidFill>
                <a:latin typeface="Calibri"/>
                <a:cs typeface="Calibri"/>
              </a:rPr>
              <a:t>Correspondente de segurança</a:t>
            </a:r>
          </a:p>
          <a:p>
            <a:pPr marL="92075" marR="85725" indent="-7938" algn="ctr">
              <a:lnSpc>
                <a:spcPct val="100699"/>
              </a:lnSpc>
            </a:pPr>
            <a:endParaRPr lang="pt-BR" sz="1200" dirty="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946394" y="6815619"/>
            <a:ext cx="1273175" cy="552450"/>
          </a:xfrm>
          <a:custGeom>
            <a:avLst/>
            <a:gdLst/>
            <a:ahLst/>
            <a:cxnLst/>
            <a:rect l="l" t="t" r="r" b="b"/>
            <a:pathLst>
              <a:path w="1273175" h="552450">
                <a:moveTo>
                  <a:pt x="0" y="552284"/>
                </a:moveTo>
                <a:lnTo>
                  <a:pt x="1272921" y="552284"/>
                </a:lnTo>
                <a:lnTo>
                  <a:pt x="1272921" y="0"/>
                </a:lnTo>
                <a:lnTo>
                  <a:pt x="0" y="0"/>
                </a:lnTo>
                <a:lnTo>
                  <a:pt x="0" y="552284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33" name="object 33"/>
          <p:cNvSpPr/>
          <p:nvPr/>
        </p:nvSpPr>
        <p:spPr>
          <a:xfrm>
            <a:off x="5958840" y="6873240"/>
            <a:ext cx="1248156" cy="4358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34" name="object 34"/>
          <p:cNvSpPr txBox="1"/>
          <p:nvPr/>
        </p:nvSpPr>
        <p:spPr>
          <a:xfrm>
            <a:off x="5946394" y="6815619"/>
            <a:ext cx="1273175" cy="553613"/>
          </a:xfrm>
          <a:prstGeom prst="rect">
            <a:avLst/>
          </a:prstGeom>
          <a:ln w="25400">
            <a:solidFill>
              <a:srgbClr val="4F74AA"/>
            </a:solidFill>
          </a:ln>
        </p:spPr>
        <p:txBody>
          <a:bodyPr vert="horz" wrap="square" lIns="0" tIns="0" rIns="0" bIns="0">
            <a:spAutoFit/>
          </a:bodyPr>
          <a:lstStyle/>
          <a:p>
            <a:pPr marL="92075" marR="85090" indent="-7938" algn="ctr">
              <a:lnSpc>
                <a:spcPct val="100699"/>
              </a:lnSpc>
            </a:pPr>
            <a:r>
              <a:rPr lang="pt-BR" sz="1200" dirty="0">
                <a:solidFill>
                  <a:srgbClr val="FFFFFF"/>
                </a:solidFill>
                <a:latin typeface="Calibri"/>
                <a:cs typeface="Calibri"/>
              </a:rPr>
              <a:t>Correspondente de segurança</a:t>
            </a:r>
          </a:p>
          <a:p>
            <a:pPr marL="92075" marR="85090" indent="-7938" algn="ctr">
              <a:lnSpc>
                <a:spcPct val="100699"/>
              </a:lnSpc>
            </a:pPr>
            <a:endParaRPr lang="pt-BR" sz="1200" dirty="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796033" y="5585586"/>
            <a:ext cx="2061210" cy="287020"/>
          </a:xfrm>
          <a:custGeom>
            <a:avLst/>
            <a:gdLst/>
            <a:ahLst/>
            <a:cxnLst/>
            <a:rect l="l" t="t" r="r" b="b"/>
            <a:pathLst>
              <a:path w="2061210" h="287020">
                <a:moveTo>
                  <a:pt x="2060829" y="0"/>
                </a:moveTo>
                <a:lnTo>
                  <a:pt x="0" y="286893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36" name="object 36"/>
          <p:cNvSpPr/>
          <p:nvPr/>
        </p:nvSpPr>
        <p:spPr>
          <a:xfrm>
            <a:off x="3856863" y="5585586"/>
            <a:ext cx="0" cy="274320"/>
          </a:xfrm>
          <a:custGeom>
            <a:avLst/>
            <a:gdLst/>
            <a:ahLst/>
            <a:cxnLst/>
            <a:rect l="l" t="t" r="r" b="b"/>
            <a:pathLst>
              <a:path h="274320">
                <a:moveTo>
                  <a:pt x="0" y="0"/>
                </a:moveTo>
                <a:lnTo>
                  <a:pt x="0" y="27432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37" name="object 37"/>
          <p:cNvSpPr/>
          <p:nvPr/>
        </p:nvSpPr>
        <p:spPr>
          <a:xfrm>
            <a:off x="3856863" y="5585586"/>
            <a:ext cx="2061210" cy="283210"/>
          </a:xfrm>
          <a:custGeom>
            <a:avLst/>
            <a:gdLst/>
            <a:ahLst/>
            <a:cxnLst/>
            <a:rect l="l" t="t" r="r" b="b"/>
            <a:pathLst>
              <a:path w="2061210" h="283210">
                <a:moveTo>
                  <a:pt x="0" y="0"/>
                </a:moveTo>
                <a:lnTo>
                  <a:pt x="2060828" y="28321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38" name="object 38"/>
          <p:cNvSpPr/>
          <p:nvPr/>
        </p:nvSpPr>
        <p:spPr>
          <a:xfrm>
            <a:off x="1129195" y="6494271"/>
            <a:ext cx="667385" cy="328930"/>
          </a:xfrm>
          <a:custGeom>
            <a:avLst/>
            <a:gdLst/>
            <a:ahLst/>
            <a:cxnLst/>
            <a:rect l="l" t="t" r="r" b="b"/>
            <a:pathLst>
              <a:path w="667385" h="328929">
                <a:moveTo>
                  <a:pt x="666838" y="0"/>
                </a:moveTo>
                <a:lnTo>
                  <a:pt x="0" y="32892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39" name="object 39"/>
          <p:cNvSpPr/>
          <p:nvPr/>
        </p:nvSpPr>
        <p:spPr>
          <a:xfrm>
            <a:off x="1796033" y="6494271"/>
            <a:ext cx="667385" cy="321310"/>
          </a:xfrm>
          <a:custGeom>
            <a:avLst/>
            <a:gdLst/>
            <a:ahLst/>
            <a:cxnLst/>
            <a:rect l="l" t="t" r="r" b="b"/>
            <a:pathLst>
              <a:path w="667385" h="321309">
                <a:moveTo>
                  <a:pt x="0" y="0"/>
                </a:moveTo>
                <a:lnTo>
                  <a:pt x="666877" y="32131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40" name="object 40"/>
          <p:cNvSpPr/>
          <p:nvPr/>
        </p:nvSpPr>
        <p:spPr>
          <a:xfrm>
            <a:off x="3856863" y="6481698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0"/>
                </a:moveTo>
                <a:lnTo>
                  <a:pt x="0" y="320167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41" name="object 41"/>
          <p:cNvSpPr/>
          <p:nvPr/>
        </p:nvSpPr>
        <p:spPr>
          <a:xfrm>
            <a:off x="5243703" y="6490588"/>
            <a:ext cx="674370" cy="323850"/>
          </a:xfrm>
          <a:custGeom>
            <a:avLst/>
            <a:gdLst/>
            <a:ahLst/>
            <a:cxnLst/>
            <a:rect l="l" t="t" r="r" b="b"/>
            <a:pathLst>
              <a:path w="674370" h="323850">
                <a:moveTo>
                  <a:pt x="673988" y="0"/>
                </a:moveTo>
                <a:lnTo>
                  <a:pt x="0" y="323723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42" name="object 42"/>
          <p:cNvSpPr/>
          <p:nvPr/>
        </p:nvSpPr>
        <p:spPr>
          <a:xfrm>
            <a:off x="5917691" y="6490588"/>
            <a:ext cx="665480" cy="325120"/>
          </a:xfrm>
          <a:custGeom>
            <a:avLst/>
            <a:gdLst/>
            <a:ahLst/>
            <a:cxnLst/>
            <a:rect l="l" t="t" r="r" b="b"/>
            <a:pathLst>
              <a:path w="665479" h="325120">
                <a:moveTo>
                  <a:pt x="0" y="0"/>
                </a:moveTo>
                <a:lnTo>
                  <a:pt x="665226" y="324993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43" name="object 43"/>
          <p:cNvSpPr txBox="1"/>
          <p:nvPr/>
        </p:nvSpPr>
        <p:spPr>
          <a:xfrm>
            <a:off x="1859026" y="7563156"/>
            <a:ext cx="4281424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100" dirty="0">
                <a:latin typeface="Arial"/>
                <a:cs typeface="Arial"/>
              </a:rPr>
              <a:t>Figura 3 - Organização da governança do ISS do Bureau Veritas</a:t>
            </a: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pt-BR" spc="-10"/>
              <a:t>12</a:t>
            </a:fld>
            <a:endParaRPr lang="pt-BR" spc="-10" dirty="0"/>
          </a:p>
        </p:txBody>
      </p:sp>
      <p:sp>
        <p:nvSpPr>
          <p:cNvPr id="45" name="object 45"/>
          <p:cNvSpPr txBox="1">
            <a:spLocks noGrp="1"/>
          </p:cNvSpPr>
          <p:nvPr>
            <p:ph type="ftr" sz="quarter" idx="5"/>
          </p:nvPr>
        </p:nvSpPr>
        <p:spPr>
          <a:xfrm>
            <a:off x="1750822" y="9793492"/>
            <a:ext cx="4317492" cy="12311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dirty="0"/>
              <a:t>POLÍTICA</a:t>
            </a:r>
            <a:r>
              <a:rPr lang="pt-BR" spc="-15" dirty="0"/>
              <a:t> </a:t>
            </a:r>
            <a:r>
              <a:rPr lang="pt-BR" spc="-10" dirty="0"/>
              <a:t>DE</a:t>
            </a:r>
            <a:r>
              <a:rPr lang="pt-BR" spc="-15" dirty="0"/>
              <a:t> </a:t>
            </a:r>
            <a:r>
              <a:rPr lang="pt-BR" spc="-10" dirty="0"/>
              <a:t>SEGURANÇA DO</a:t>
            </a:r>
            <a:r>
              <a:rPr lang="pt-BR" spc="-5" dirty="0"/>
              <a:t> </a:t>
            </a:r>
            <a:r>
              <a:rPr lang="pt-BR" dirty="0"/>
              <a:t>SISTEMA</a:t>
            </a:r>
            <a:r>
              <a:rPr lang="pt-BR" spc="-15" dirty="0"/>
              <a:t> GLOBAL</a:t>
            </a:r>
            <a:r>
              <a:rPr lang="pt-BR" spc="-5" dirty="0"/>
              <a:t> </a:t>
            </a:r>
            <a:r>
              <a:rPr lang="pt-BR" dirty="0"/>
              <a:t>DE </a:t>
            </a:r>
            <a:r>
              <a:rPr lang="pt-BR" spc="15" dirty="0"/>
              <a:t> </a:t>
            </a:r>
            <a:r>
              <a:rPr lang="pt-BR" dirty="0"/>
              <a:t>INFORMAÇÃO</a:t>
            </a:r>
            <a:r>
              <a:rPr lang="pt-BR" spc="-10" dirty="0"/>
              <a:t> </a:t>
            </a:r>
            <a:r>
              <a:rPr lang="pt-BR" spc="-5" dirty="0"/>
              <a:t>|</a:t>
            </a:r>
            <a:r>
              <a:rPr lang="pt-BR" spc="-10" dirty="0"/>
              <a:t> </a:t>
            </a:r>
            <a:r>
              <a:rPr lang="pt-BR" spc="-5" dirty="0"/>
              <a:t>Bureau</a:t>
            </a:r>
            <a:r>
              <a:rPr lang="pt-BR" dirty="0"/>
              <a:t> Veritas</a:t>
            </a:r>
          </a:p>
        </p:txBody>
      </p:sp>
      <p:graphicFrame>
        <p:nvGraphicFramePr>
          <p:cNvPr id="24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398794"/>
              </p:ext>
            </p:extLst>
          </p:nvPr>
        </p:nvGraphicFramePr>
        <p:xfrm>
          <a:off x="439675" y="6806730"/>
          <a:ext cx="2715004" cy="552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284">
                <a:tc>
                  <a:txBody>
                    <a:bodyPr/>
                    <a:lstStyle/>
                    <a:p>
                      <a:pPr marL="92075" marR="85090" indent="-7938" algn="ctr">
                        <a:lnSpc>
                          <a:spcPct val="100699"/>
                        </a:lnSpc>
                      </a:pPr>
                      <a:r>
                        <a:rPr sz="1200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Correspondente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de </a:t>
                      </a:r>
                      <a:r>
                        <a:rPr sz="1200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segurança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5400">
                      <a:solidFill>
                        <a:srgbClr val="4F74AA"/>
                      </a:solidFill>
                      <a:prstDash val="solid"/>
                    </a:lnL>
                    <a:lnR w="25400">
                      <a:solidFill>
                        <a:srgbClr val="4F74AA"/>
                      </a:solidFill>
                      <a:prstDash val="solid"/>
                    </a:lnR>
                    <a:lnT w="25400">
                      <a:solidFill>
                        <a:srgbClr val="4F74AA"/>
                      </a:solidFill>
                      <a:prstDash val="solid"/>
                    </a:lnT>
                    <a:lnB w="25400">
                      <a:solidFill>
                        <a:srgbClr val="4F74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5400">
                      <a:solidFill>
                        <a:srgbClr val="4F74AA"/>
                      </a:solidFill>
                      <a:prstDash val="solid"/>
                    </a:lnL>
                    <a:lnR w="25400">
                      <a:solidFill>
                        <a:srgbClr val="4F74AA"/>
                      </a:solidFill>
                      <a:prstDash val="solid"/>
                    </a:lnR>
                    <a:lnT w="25400">
                      <a:solidFill>
                        <a:srgbClr val="4F74AA"/>
                      </a:solidFill>
                      <a:prstDash val="solid"/>
                    </a:lnT>
                    <a:lnB w="25400">
                      <a:solidFill>
                        <a:srgbClr val="4F74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5090" indent="-7938" algn="ctr">
                        <a:lnSpc>
                          <a:spcPct val="100699"/>
                        </a:lnSpc>
                      </a:pPr>
                      <a:r>
                        <a:rPr sz="1200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Correspondente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de</a:t>
                      </a:r>
                      <a:r>
                        <a:rPr lang="pt-BR"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segurança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5400">
                      <a:solidFill>
                        <a:srgbClr val="4F74AA"/>
                      </a:solidFill>
                      <a:prstDash val="solid"/>
                    </a:lnL>
                    <a:lnR w="25400">
                      <a:solidFill>
                        <a:srgbClr val="4F74AA"/>
                      </a:solidFill>
                      <a:prstDash val="solid"/>
                    </a:lnR>
                    <a:lnT w="25400">
                      <a:solidFill>
                        <a:srgbClr val="4F74AA"/>
                      </a:solidFill>
                      <a:prstDash val="solid"/>
                    </a:lnT>
                    <a:lnB w="25400">
                      <a:solidFill>
                        <a:srgbClr val="4F74A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" name="object 7">
            <a:extLst>
              <a:ext uri="{FF2B5EF4-FFF2-40B4-BE49-F238E27FC236}">
                <a16:creationId xmlns:a16="http://schemas.microsoft.com/office/drawing/2014/main" id="{E81A6A12-B8C4-456F-8F9F-D61D08C8ACB1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2741802" y="10023615"/>
            <a:ext cx="256044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PÚBLICO    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INTERNO    </a:t>
            </a: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RESTRITO     SEGREDO </a:t>
            </a:r>
            <a:r>
              <a:rPr b="1" dirty="0">
                <a:latin typeface="Arial"/>
                <a:cs typeface="Arial"/>
              </a:rPr>
              <a:t>X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650" y="713654"/>
            <a:ext cx="6705600" cy="9128846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marR="5080" lvl="1" algn="just">
              <a:lnSpc>
                <a:spcPts val="1900"/>
              </a:lnSpc>
              <a:buClr>
                <a:srgbClr val="AF002C"/>
              </a:buClr>
              <a:tabLst>
                <a:tab pos="469900" algn="l"/>
              </a:tabLst>
            </a:pPr>
            <a:r>
              <a:rPr lang="pt-BR" sz="1600" b="1" spc="-15" dirty="0">
                <a:solidFill>
                  <a:srgbClr val="AF002C"/>
                </a:solidFill>
                <a:latin typeface="Arial"/>
                <a:cs typeface="Arial"/>
              </a:rPr>
              <a:t>3.2 O CHEFE GLOBAL DE SEGURANÇA DA INFORMAÇÃO (GLOBAL CISO) DO BUREAU VERITAS</a:t>
            </a:r>
            <a:endParaRPr lang="pt-BR" sz="1600" dirty="0">
              <a:latin typeface="Times New Roman"/>
              <a:cs typeface="Times New Roman"/>
            </a:endParaRPr>
          </a:p>
          <a:p>
            <a:pPr marL="372110" lvl="2" algn="just">
              <a:lnSpc>
                <a:spcPct val="100000"/>
              </a:lnSpc>
              <a:spcBef>
                <a:spcPts val="1135"/>
              </a:spcBef>
              <a:buClr>
                <a:srgbClr val="68665C"/>
              </a:buClr>
              <a:tabLst>
                <a:tab pos="927100" algn="l"/>
              </a:tabLst>
            </a:pPr>
            <a:r>
              <a:rPr lang="pt-BR" sz="1300" b="1" spc="-10" dirty="0">
                <a:solidFill>
                  <a:srgbClr val="68665C"/>
                </a:solidFill>
                <a:latin typeface="Arial"/>
                <a:cs typeface="Arial"/>
              </a:rPr>
              <a:t>3.2.1 APRESENTAÇÃO DO CISO GLOBAL</a:t>
            </a:r>
          </a:p>
          <a:p>
            <a:pPr marL="372110" lvl="2" algn="just">
              <a:lnSpc>
                <a:spcPct val="100000"/>
              </a:lnSpc>
              <a:spcBef>
                <a:spcPts val="1135"/>
              </a:spcBef>
              <a:buClr>
                <a:srgbClr val="68665C"/>
              </a:buClr>
              <a:tabLst>
                <a:tab pos="927100" algn="l"/>
              </a:tabLst>
            </a:pPr>
            <a:r>
              <a:rPr lang="pt-BR" sz="1200" spc="5" dirty="0">
                <a:latin typeface="Arial"/>
                <a:cs typeface="Arial"/>
              </a:rPr>
              <a:t>O CISO Global do Bureau Veritas é o garante da segurança e da continuidade do sistema de informação do grupo Bureau Veritas, das suas entidades e filiais. Como tal, é responsável pelo Sistema de Gestão da Segurança da Informação do Bureau Veritas.</a:t>
            </a:r>
          </a:p>
          <a:p>
            <a:pPr marL="372110" lvl="2" algn="just">
              <a:lnSpc>
                <a:spcPct val="100000"/>
              </a:lnSpc>
              <a:spcBef>
                <a:spcPts val="1135"/>
              </a:spcBef>
              <a:buClr>
                <a:srgbClr val="68665C"/>
              </a:buClr>
              <a:tabLst>
                <a:tab pos="927100" algn="l"/>
              </a:tabLst>
            </a:pPr>
            <a:r>
              <a:rPr lang="pt-BR" sz="1200" spc="5" dirty="0">
                <a:latin typeface="Arial"/>
                <a:cs typeface="Arial"/>
              </a:rPr>
              <a:t>O CISO Global desempenha suas funções dentro do Bureau Veritas e junto a Fornecedores, Clientes e terceiros externos (por exemplo, entidades governamentais, organismos de certificação).</a:t>
            </a:r>
            <a:endParaRPr lang="pt-BR" sz="1200" dirty="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</a:pPr>
            <a:endParaRPr lang="pt-BR" sz="1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21"/>
              </a:spcBef>
            </a:pPr>
            <a:endParaRPr lang="pt-BR" sz="1400" dirty="0">
              <a:latin typeface="Times New Roman"/>
              <a:cs typeface="Times New Roman"/>
            </a:endParaRPr>
          </a:p>
          <a:p>
            <a:pPr marL="372110" lvl="2" algn="just">
              <a:lnSpc>
                <a:spcPct val="100000"/>
              </a:lnSpc>
              <a:buClr>
                <a:srgbClr val="68665C"/>
              </a:buClr>
              <a:tabLst>
                <a:tab pos="927100" algn="l"/>
              </a:tabLst>
            </a:pPr>
            <a:r>
              <a:rPr lang="pt-BR" sz="1300" b="1" spc="-25" dirty="0">
                <a:solidFill>
                  <a:srgbClr val="68665C"/>
                </a:solidFill>
                <a:latin typeface="Arial"/>
                <a:cs typeface="Arial"/>
              </a:rPr>
              <a:t>3.2.2 ATRIBUIÇÕES DO CISO GLOBAL</a:t>
            </a:r>
            <a:endParaRPr lang="pt-BR" sz="1300" dirty="0">
              <a:latin typeface="Arial"/>
              <a:cs typeface="Arial"/>
            </a:endParaRPr>
          </a:p>
          <a:p>
            <a:pPr marL="12700" marR="6350" algn="just">
              <a:lnSpc>
                <a:spcPct val="110800"/>
              </a:lnSpc>
              <a:spcBef>
                <a:spcPts val="640"/>
              </a:spcBef>
            </a:pPr>
            <a:r>
              <a:rPr lang="pt-BR" sz="1200" spc="5" dirty="0">
                <a:latin typeface="Arial"/>
                <a:cs typeface="Arial"/>
              </a:rPr>
              <a:t>O CISO Global do Bureau Veritas é o responsável pelo Sistema de Gestão da Segurança da Informação da organização e sua manutenção em condições operacionais. Como parte desse dever, suas missões são:</a:t>
            </a:r>
            <a:endParaRPr lang="pt-BR" sz="1200" dirty="0">
              <a:latin typeface="Arial"/>
              <a:cs typeface="Arial"/>
            </a:endParaRPr>
          </a:p>
          <a:p>
            <a:pPr marL="696595" marR="8890" lvl="3" indent="-227329" algn="just">
              <a:lnSpc>
                <a:spcPct val="110800"/>
              </a:lnSpc>
              <a:spcBef>
                <a:spcPts val="610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Formalizar, coordenar e manter em condições operacionais a organização do fluxo de segurança do sistema de informação do Bureau Veritas;</a:t>
            </a:r>
          </a:p>
          <a:p>
            <a:pPr marL="696595" lvl="3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Definir treinamentos e campanhas de conscientização;</a:t>
            </a:r>
          </a:p>
          <a:p>
            <a:pPr marL="696595" lvl="3" indent="-227329" algn="just">
              <a:lnSpc>
                <a:spcPct val="100000"/>
              </a:lnSpc>
              <a:spcBef>
                <a:spcPts val="16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Aprovar a nomeação</a:t>
            </a:r>
            <a:r>
              <a:rPr lang="pt-BR" sz="1200" spc="-10" dirty="0">
                <a:latin typeface="Arial"/>
                <a:cs typeface="Arial"/>
              </a:rPr>
              <a:t> de</a:t>
            </a:r>
            <a:r>
              <a:rPr lang="pt-BR" sz="1200" spc="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OG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SOs;</a:t>
            </a:r>
          </a:p>
          <a:p>
            <a:pPr marL="696595" marR="8890" lvl="3" indent="-227329" algn="just">
              <a:lnSpc>
                <a:spcPct val="110800"/>
              </a:lnSpc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Produzir painéis de segurança globais, centralizar indicadores de SOs OG e</a:t>
            </a:r>
            <a:r>
              <a:rPr lang="pt-BR" sz="1200" spc="5" dirty="0">
                <a:latin typeface="Arial"/>
                <a:cs typeface="Arial"/>
              </a:rPr>
              <a:t> realizar análises globais</a:t>
            </a:r>
            <a:r>
              <a:rPr lang="pt-BR" sz="1200" spc="-10" dirty="0">
                <a:latin typeface="Arial"/>
                <a:cs typeface="Arial"/>
              </a:rPr>
              <a:t> de</a:t>
            </a:r>
            <a:r>
              <a:rPr lang="pt-BR" sz="1200" dirty="0">
                <a:latin typeface="Arial"/>
                <a:cs typeface="Arial"/>
              </a:rPr>
              <a:t> </a:t>
            </a:r>
            <a:r>
              <a:rPr lang="pt-BR" sz="1200" spc="10" dirty="0">
                <a:latin typeface="Arial"/>
                <a:cs typeface="Arial"/>
              </a:rPr>
              <a:t> </a:t>
            </a:r>
            <a:r>
              <a:rPr lang="pt-BR" sz="1200" spc="5" dirty="0">
                <a:latin typeface="Arial"/>
                <a:cs typeface="Arial"/>
              </a:rPr>
              <a:t>desempenho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de</a:t>
            </a:r>
            <a:r>
              <a:rPr lang="pt-BR" sz="1200" spc="-15" dirty="0">
                <a:latin typeface="Arial"/>
                <a:cs typeface="Arial"/>
              </a:rPr>
              <a:t> segurança do</a:t>
            </a:r>
            <a:r>
              <a:rPr lang="pt-BR" sz="1200" spc="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sistema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spc="30" dirty="0">
                <a:latin typeface="Arial"/>
                <a:cs typeface="Arial"/>
              </a:rPr>
              <a:t>de</a:t>
            </a:r>
            <a:r>
              <a:rPr lang="pt-BR" sz="1200" spc="-15" dirty="0">
                <a:latin typeface="Arial"/>
                <a:cs typeface="Arial"/>
              </a:rPr>
              <a:t> informação</a:t>
            </a:r>
            <a:r>
              <a:rPr lang="pt-BR" sz="1200" dirty="0">
                <a:latin typeface="Arial"/>
                <a:cs typeface="Arial"/>
              </a:rPr>
              <a:t>;</a:t>
            </a:r>
          </a:p>
          <a:p>
            <a:pPr marL="696595" lvl="3" indent="-227329" algn="just">
              <a:lnSpc>
                <a:spcPct val="100000"/>
              </a:lnSpc>
              <a:spcBef>
                <a:spcPts val="170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spc="-10" dirty="0">
                <a:latin typeface="Arial"/>
                <a:cs typeface="Arial"/>
              </a:rPr>
              <a:t>Desenvolver</a:t>
            </a:r>
            <a:r>
              <a:rPr lang="pt-BR" sz="1200" dirty="0">
                <a:latin typeface="Arial"/>
                <a:cs typeface="Arial"/>
              </a:rPr>
              <a:t> e</a:t>
            </a:r>
            <a:r>
              <a:rPr lang="pt-BR" sz="1200" spc="-10" dirty="0">
                <a:latin typeface="Arial"/>
                <a:cs typeface="Arial"/>
              </a:rPr>
              <a:t> atualizar as</a:t>
            </a:r>
            <a:r>
              <a:rPr lang="pt-BR" sz="1200" dirty="0">
                <a:latin typeface="Arial"/>
                <a:cs typeface="Arial"/>
              </a:rPr>
              <a:t> Políticas</a:t>
            </a:r>
            <a:r>
              <a:rPr lang="pt-BR" sz="1200" spc="-5" dirty="0">
                <a:latin typeface="Arial"/>
                <a:cs typeface="Arial"/>
              </a:rPr>
              <a:t> ISS</a:t>
            </a:r>
            <a:r>
              <a:rPr lang="pt-BR" sz="1200" dirty="0">
                <a:latin typeface="Arial"/>
                <a:cs typeface="Arial"/>
              </a:rPr>
              <a:t>;</a:t>
            </a:r>
          </a:p>
          <a:p>
            <a:pPr marL="696595" lvl="3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spc="5" dirty="0">
                <a:latin typeface="Arial"/>
                <a:cs typeface="Arial"/>
              </a:rPr>
              <a:t>Obter</a:t>
            </a:r>
            <a:r>
              <a:rPr lang="pt-BR" sz="1200" dirty="0">
                <a:latin typeface="Arial"/>
                <a:cs typeface="Arial"/>
              </a:rPr>
              <a:t> a</a:t>
            </a:r>
            <a:r>
              <a:rPr lang="pt-BR" sz="1200" spc="-15" dirty="0">
                <a:latin typeface="Arial"/>
                <a:cs typeface="Arial"/>
              </a:rPr>
              <a:t> aprovação</a:t>
            </a:r>
            <a:r>
              <a:rPr lang="pt-BR" sz="1200" dirty="0">
                <a:latin typeface="Arial"/>
                <a:cs typeface="Arial"/>
              </a:rPr>
              <a:t> da Gerência</a:t>
            </a:r>
            <a:r>
              <a:rPr lang="pt-BR" sz="1200" spc="-10" dirty="0">
                <a:latin typeface="Arial"/>
                <a:cs typeface="Arial"/>
              </a:rPr>
              <a:t> Executiva</a:t>
            </a:r>
            <a:r>
              <a:rPr lang="pt-BR" sz="1200" dirty="0">
                <a:latin typeface="Arial"/>
                <a:cs typeface="Arial"/>
              </a:rPr>
              <a:t> para</a:t>
            </a:r>
            <a:r>
              <a:rPr lang="pt-BR" sz="1200" spc="-10" dirty="0">
                <a:latin typeface="Arial"/>
                <a:cs typeface="Arial"/>
              </a:rPr>
              <a:t> as Políticas</a:t>
            </a:r>
            <a:r>
              <a:rPr lang="pt-BR" sz="1200" spc="-15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spc="-5" dirty="0">
                <a:latin typeface="Arial"/>
                <a:cs typeface="Arial"/>
              </a:rPr>
              <a:t>ISS</a:t>
            </a:r>
            <a:r>
              <a:rPr lang="pt-BR" sz="1200" dirty="0">
                <a:latin typeface="Arial"/>
                <a:cs typeface="Arial"/>
              </a:rPr>
              <a:t>;</a:t>
            </a:r>
          </a:p>
          <a:p>
            <a:pPr marL="696595" marR="8255" lvl="3" indent="-227329" algn="just">
              <a:lnSpc>
                <a:spcPts val="1610"/>
              </a:lnSpc>
              <a:spcBef>
                <a:spcPts val="6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spc="-10" dirty="0">
                <a:latin typeface="Arial"/>
                <a:cs typeface="Arial"/>
              </a:rPr>
              <a:t>Aplicar</a:t>
            </a:r>
            <a:r>
              <a:rPr lang="pt-BR" sz="1200" dirty="0">
                <a:latin typeface="Arial"/>
                <a:cs typeface="Arial"/>
              </a:rPr>
              <a:t> e acompanhar </a:t>
            </a:r>
            <a:r>
              <a:rPr lang="pt-BR" sz="1200" spc="5" dirty="0">
                <a:latin typeface="Arial"/>
                <a:cs typeface="Arial"/>
              </a:rPr>
              <a:t>a</a:t>
            </a:r>
            <a:r>
              <a:rPr lang="pt-BR" sz="1200" spc="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implementação das Políticas ISS</a:t>
            </a:r>
            <a:r>
              <a:rPr lang="pt-BR" sz="1200" spc="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dentro</a:t>
            </a:r>
            <a:r>
              <a:rPr lang="pt-BR" sz="1200" spc="15" dirty="0">
                <a:latin typeface="Arial"/>
                <a:cs typeface="Arial"/>
              </a:rPr>
              <a:t> </a:t>
            </a:r>
            <a:r>
              <a:rPr lang="pt-BR" sz="1200" spc="5" dirty="0">
                <a:latin typeface="Arial"/>
                <a:cs typeface="Arial"/>
              </a:rPr>
              <a:t>do</a:t>
            </a:r>
            <a:r>
              <a:rPr lang="pt-BR" sz="1200" dirty="0">
                <a:latin typeface="Arial"/>
                <a:cs typeface="Arial"/>
              </a:rPr>
              <a:t> grupo</a:t>
            </a:r>
            <a:r>
              <a:rPr lang="pt-BR" sz="1200" spc="5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Bureau Veritas</a:t>
            </a:r>
            <a:r>
              <a:rPr lang="pt-BR" sz="1200" dirty="0">
                <a:latin typeface="Arial"/>
                <a:cs typeface="Arial"/>
              </a:rPr>
              <a:t>, suas entidades </a:t>
            </a:r>
            <a:r>
              <a:rPr lang="pt-BR" sz="1200" spc="-5" dirty="0">
                <a:latin typeface="Arial"/>
                <a:cs typeface="Arial"/>
              </a:rPr>
              <a:t>e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spc="-20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subsidiárias</a:t>
            </a:r>
            <a:r>
              <a:rPr lang="pt-BR" sz="1200" dirty="0">
                <a:latin typeface="Arial"/>
                <a:cs typeface="Arial"/>
              </a:rPr>
              <a:t>;</a:t>
            </a:r>
          </a:p>
          <a:p>
            <a:pPr marL="696595" lvl="3" indent="-227329" algn="just">
              <a:lnSpc>
                <a:spcPct val="100000"/>
              </a:lnSpc>
              <a:spcBef>
                <a:spcPts val="70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Monitorar</a:t>
            </a:r>
            <a:r>
              <a:rPr lang="pt-BR" sz="1200" spc="-5" dirty="0">
                <a:latin typeface="Arial"/>
                <a:cs typeface="Arial"/>
              </a:rPr>
              <a:t> o</a:t>
            </a:r>
            <a:r>
              <a:rPr lang="pt-BR" sz="1200" spc="-15" dirty="0">
                <a:latin typeface="Arial"/>
                <a:cs typeface="Arial"/>
              </a:rPr>
              <a:t> cumprimento</a:t>
            </a:r>
            <a:r>
              <a:rPr lang="pt-BR" sz="1200" dirty="0">
                <a:latin typeface="Arial"/>
                <a:cs typeface="Arial"/>
              </a:rPr>
              <a:t> das Políticas </a:t>
            </a:r>
            <a:r>
              <a:rPr lang="pt-BR" sz="1200" spc="-10" dirty="0">
                <a:latin typeface="Arial"/>
                <a:cs typeface="Arial"/>
              </a:rPr>
              <a:t>ISS</a:t>
            </a:r>
            <a:r>
              <a:rPr lang="pt-BR" sz="1200" dirty="0">
                <a:latin typeface="Arial"/>
                <a:cs typeface="Arial"/>
              </a:rPr>
              <a:t> dentro</a:t>
            </a:r>
            <a:r>
              <a:rPr lang="pt-BR" sz="1200" spc="5" dirty="0">
                <a:latin typeface="Arial"/>
                <a:cs typeface="Arial"/>
              </a:rPr>
              <a:t> do</a:t>
            </a:r>
            <a:r>
              <a:rPr lang="pt-BR" sz="1200" dirty="0">
                <a:latin typeface="Arial"/>
                <a:cs typeface="Arial"/>
              </a:rPr>
              <a:t> grupo Bureau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Veritas;</a:t>
            </a:r>
          </a:p>
          <a:p>
            <a:pPr marL="696595" lvl="3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Lidar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com</a:t>
            </a:r>
            <a:r>
              <a:rPr lang="pt-BR" sz="1200" spc="-10" dirty="0">
                <a:latin typeface="Arial"/>
                <a:cs typeface="Arial"/>
              </a:rPr>
              <a:t> derrogações</a:t>
            </a:r>
            <a:r>
              <a:rPr lang="pt-BR" sz="1200" dirty="0">
                <a:latin typeface="Arial"/>
                <a:cs typeface="Arial"/>
              </a:rPr>
              <a:t> às</a:t>
            </a:r>
            <a:r>
              <a:rPr lang="pt-BR" sz="1200" spc="-2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políticas da ISS </a:t>
            </a:r>
            <a:r>
              <a:rPr lang="pt-BR" sz="1200" spc="-15" dirty="0">
                <a:latin typeface="Arial"/>
                <a:cs typeface="Arial"/>
              </a:rPr>
              <a:t>com</a:t>
            </a:r>
            <a:r>
              <a:rPr lang="pt-BR" sz="1200" spc="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escopo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spc="-5" dirty="0">
                <a:latin typeface="Arial"/>
                <a:cs typeface="Arial"/>
              </a:rPr>
              <a:t>global ou</a:t>
            </a:r>
            <a:r>
              <a:rPr lang="pt-BR" sz="1200" spc="-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impacto </a:t>
            </a:r>
            <a:r>
              <a:rPr lang="pt-BR" sz="1200" spc="-15" dirty="0">
                <a:latin typeface="Arial"/>
                <a:cs typeface="Arial"/>
              </a:rPr>
              <a:t>crítico</a:t>
            </a:r>
            <a:r>
              <a:rPr lang="pt-BR" sz="1200" dirty="0">
                <a:latin typeface="Arial"/>
                <a:cs typeface="Arial"/>
              </a:rPr>
              <a:t>;</a:t>
            </a:r>
          </a:p>
          <a:p>
            <a:pPr marL="696595" marR="8890" lvl="3" indent="-227329" algn="just">
              <a:lnSpc>
                <a:spcPct val="110800"/>
              </a:lnSpc>
              <a:spcBef>
                <a:spcPts val="10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Planejar</a:t>
            </a:r>
            <a:r>
              <a:rPr lang="pt-BR" sz="1200" spc="114" dirty="0">
                <a:latin typeface="Arial"/>
                <a:cs typeface="Arial"/>
              </a:rPr>
              <a:t> </a:t>
            </a:r>
            <a:r>
              <a:rPr lang="pt-BR" sz="1200" spc="5" dirty="0">
                <a:latin typeface="Arial"/>
                <a:cs typeface="Arial"/>
              </a:rPr>
              <a:t>e</a:t>
            </a:r>
            <a:r>
              <a:rPr lang="pt-BR" sz="1200" dirty="0">
                <a:latin typeface="Arial"/>
                <a:cs typeface="Arial"/>
              </a:rPr>
              <a:t> supervisionar auditorias</a:t>
            </a:r>
            <a:r>
              <a:rPr lang="pt-BR" sz="1200" spc="10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no</a:t>
            </a:r>
            <a:r>
              <a:rPr lang="pt-BR" sz="1200" spc="110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sistema</a:t>
            </a:r>
            <a:r>
              <a:rPr lang="pt-BR" sz="1200" spc="1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de informação para</a:t>
            </a:r>
            <a:r>
              <a:rPr lang="pt-BR" sz="1200" spc="1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fins de segurança</a:t>
            </a:r>
            <a:r>
              <a:rPr lang="pt-BR" sz="1200" spc="95" dirty="0">
                <a:latin typeface="Arial"/>
                <a:cs typeface="Arial"/>
              </a:rPr>
              <a:t> </a:t>
            </a:r>
            <a:r>
              <a:rPr lang="pt-BR" sz="1200" spc="-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e seguir</a:t>
            </a:r>
            <a:r>
              <a:rPr lang="pt-BR" sz="1200" spc="5" dirty="0">
                <a:latin typeface="Arial"/>
                <a:cs typeface="Arial"/>
              </a:rPr>
              <a:t> o</a:t>
            </a:r>
            <a:r>
              <a:rPr lang="pt-BR" sz="1200" dirty="0">
                <a:latin typeface="Arial"/>
                <a:cs typeface="Arial"/>
              </a:rPr>
              <a:t> plano </a:t>
            </a:r>
            <a:r>
              <a:rPr lang="pt-BR" sz="1200" spc="5" dirty="0">
                <a:latin typeface="Arial"/>
                <a:cs typeface="Arial"/>
              </a:rPr>
              <a:t>de</a:t>
            </a:r>
            <a:r>
              <a:rPr lang="pt-BR" sz="1200" dirty="0">
                <a:latin typeface="Arial"/>
                <a:cs typeface="Arial"/>
              </a:rPr>
              <a:t> ação corretiva construído </a:t>
            </a:r>
            <a:r>
              <a:rPr lang="pt-BR" sz="1200" spc="-15" dirty="0">
                <a:latin typeface="Arial"/>
                <a:cs typeface="Arial"/>
              </a:rPr>
              <a:t>com</a:t>
            </a:r>
            <a:r>
              <a:rPr lang="pt-BR" sz="1200" dirty="0">
                <a:latin typeface="Arial"/>
                <a:cs typeface="Arial"/>
              </a:rPr>
              <a:t> as</a:t>
            </a:r>
            <a:r>
              <a:rPr lang="pt-BR" sz="1200" spc="-15" dirty="0">
                <a:latin typeface="Arial"/>
                <a:cs typeface="Arial"/>
              </a:rPr>
              <a:t> recomendações das auditorias</a:t>
            </a:r>
            <a:r>
              <a:rPr lang="pt-BR" sz="1200" dirty="0">
                <a:latin typeface="Arial"/>
                <a:cs typeface="Arial"/>
              </a:rPr>
              <a:t>;</a:t>
            </a:r>
          </a:p>
          <a:p>
            <a:pPr marL="696595" lvl="3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Aprovar, assessorar e monitorar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spc="5" dirty="0">
                <a:latin typeface="Arial"/>
                <a:cs typeface="Arial"/>
              </a:rPr>
              <a:t>as auditorias locais</a:t>
            </a:r>
            <a:r>
              <a:rPr lang="pt-BR" sz="1200" dirty="0">
                <a:latin typeface="Arial"/>
                <a:cs typeface="Arial"/>
              </a:rPr>
              <a:t> de segurança da informação </a:t>
            </a:r>
            <a:r>
              <a:rPr lang="pt-BR" sz="1200" spc="-15" dirty="0">
                <a:latin typeface="Arial"/>
                <a:cs typeface="Arial"/>
              </a:rPr>
              <a:t>com</a:t>
            </a:r>
            <a:r>
              <a:rPr lang="pt-BR" sz="1200" spc="-10" dirty="0">
                <a:latin typeface="Arial"/>
                <a:cs typeface="Arial"/>
              </a:rPr>
              <a:t> o  </a:t>
            </a:r>
            <a:r>
              <a:rPr lang="pt-BR" sz="1200" dirty="0">
                <a:latin typeface="Arial"/>
                <a:cs typeface="Arial"/>
              </a:rPr>
              <a:t>OG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SO;</a:t>
            </a:r>
          </a:p>
          <a:p>
            <a:pPr marL="696595" marR="8255" lvl="3" indent="-227329" algn="just">
              <a:lnSpc>
                <a:spcPct val="110800"/>
              </a:lnSpc>
              <a:spcBef>
                <a:spcPts val="10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Participar dos Conselhos Consultivos</a:t>
            </a:r>
            <a:r>
              <a:rPr lang="pt-BR" sz="1200" spc="5" dirty="0">
                <a:latin typeface="Arial"/>
                <a:cs typeface="Arial"/>
              </a:rPr>
              <a:t> de</a:t>
            </a:r>
            <a:r>
              <a:rPr lang="pt-BR" sz="1200" spc="-10" dirty="0">
                <a:latin typeface="Arial"/>
                <a:cs typeface="Arial"/>
              </a:rPr>
              <a:t> Mudança</a:t>
            </a:r>
            <a:r>
              <a:rPr lang="pt-BR" sz="1200" spc="7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(</a:t>
            </a:r>
            <a:r>
              <a:rPr lang="pt-BR" sz="1200" spc="-10" dirty="0">
                <a:latin typeface="Arial"/>
                <a:cs typeface="Arial"/>
              </a:rPr>
              <a:t>CAB</a:t>
            </a:r>
            <a:r>
              <a:rPr lang="pt-BR" sz="1200" dirty="0">
                <a:latin typeface="Arial"/>
                <a:cs typeface="Arial"/>
              </a:rPr>
              <a:t>),</a:t>
            </a:r>
            <a:r>
              <a:rPr lang="pt-BR" sz="1200" spc="7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em</a:t>
            </a:r>
            <a:r>
              <a:rPr lang="pt-BR" sz="1200" spc="7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particular para mudanças com</a:t>
            </a:r>
            <a:r>
              <a:rPr lang="pt-BR" sz="1200" spc="7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um impacto crítico ou grande no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sistema</a:t>
            </a:r>
            <a:r>
              <a:rPr lang="pt-BR" sz="1200" spc="5" dirty="0">
                <a:latin typeface="Arial"/>
                <a:cs typeface="Arial"/>
              </a:rPr>
              <a:t> de informação do Bureau Veritas</a:t>
            </a:r>
            <a:r>
              <a:rPr lang="pt-BR" sz="1200" dirty="0">
                <a:latin typeface="Arial"/>
                <a:cs typeface="Arial"/>
              </a:rPr>
              <a:t>;</a:t>
            </a:r>
          </a:p>
          <a:p>
            <a:pPr marL="696595" lvl="3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spc="-75" dirty="0">
                <a:latin typeface="Arial"/>
                <a:cs typeface="Arial"/>
              </a:rPr>
              <a:t> </a:t>
            </a:r>
            <a:r>
              <a:rPr lang="pt-BR" sz="1200" spc="5" dirty="0">
                <a:latin typeface="Arial"/>
                <a:cs typeface="Arial"/>
              </a:rPr>
              <a:t>Acompanhar</a:t>
            </a:r>
            <a:r>
              <a:rPr lang="pt-BR" sz="1200" dirty="0">
                <a:latin typeface="Arial"/>
                <a:cs typeface="Arial"/>
              </a:rPr>
              <a:t> a implantação</a:t>
            </a:r>
            <a:r>
              <a:rPr lang="pt-BR" sz="1200" spc="-70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e</a:t>
            </a:r>
            <a:r>
              <a:rPr lang="pt-BR" sz="1200" spc="-70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a manutenção</a:t>
            </a:r>
            <a:r>
              <a:rPr lang="pt-BR" sz="1200" spc="-50" dirty="0">
                <a:latin typeface="Arial"/>
                <a:cs typeface="Arial"/>
              </a:rPr>
              <a:t> </a:t>
            </a:r>
            <a:r>
              <a:rPr lang="pt-BR" sz="1200" spc="-70" dirty="0">
                <a:latin typeface="Arial"/>
                <a:cs typeface="Arial"/>
              </a:rPr>
              <a:t>  </a:t>
            </a:r>
            <a:r>
              <a:rPr lang="pt-BR" sz="1200" dirty="0">
                <a:latin typeface="Arial"/>
                <a:cs typeface="Arial"/>
              </a:rPr>
              <a:t>nas</a:t>
            </a:r>
            <a:r>
              <a:rPr lang="pt-BR" sz="1200" spc="-70" dirty="0">
                <a:latin typeface="Arial"/>
                <a:cs typeface="Arial"/>
              </a:rPr>
              <a:t> </a:t>
            </a:r>
            <a:r>
              <a:rPr lang="pt-BR" sz="1200" spc="-7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condições</a:t>
            </a:r>
            <a:r>
              <a:rPr lang="pt-BR" sz="1200" spc="-5" dirty="0">
                <a:latin typeface="Arial"/>
                <a:cs typeface="Arial"/>
              </a:rPr>
              <a:t> operacionais do</a:t>
            </a:r>
            <a:r>
              <a:rPr lang="pt-BR" sz="1200" spc="-70" dirty="0">
                <a:latin typeface="Arial"/>
                <a:cs typeface="Arial"/>
              </a:rPr>
              <a:t> </a:t>
            </a:r>
            <a:r>
              <a:rPr lang="pt-BR" sz="1200" spc="-60" dirty="0">
                <a:latin typeface="Arial"/>
                <a:cs typeface="Arial"/>
              </a:rPr>
              <a:t> </a:t>
            </a:r>
          </a:p>
          <a:p>
            <a:pPr marL="696595" marR="6985" algn="just">
              <a:lnSpc>
                <a:spcPct val="110800"/>
              </a:lnSpc>
              <a:spcBef>
                <a:spcPts val="15"/>
              </a:spcBef>
            </a:pPr>
            <a:r>
              <a:rPr lang="pt-BR" sz="1200" dirty="0">
                <a:latin typeface="Arial"/>
                <a:cs typeface="Arial"/>
              </a:rPr>
              <a:t>processo</a:t>
            </a:r>
            <a:r>
              <a:rPr lang="pt-BR" sz="1200" spc="-10" dirty="0">
                <a:latin typeface="Arial"/>
                <a:cs typeface="Arial"/>
              </a:rPr>
              <a:t> de gestão de</a:t>
            </a:r>
            <a:r>
              <a:rPr lang="pt-BR" sz="1200" spc="-3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incidentes</a:t>
            </a:r>
            <a:r>
              <a:rPr lang="pt-BR" sz="1200" spc="-3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de</a:t>
            </a:r>
            <a:r>
              <a:rPr lang="pt-BR" sz="1200" spc="-10" dirty="0">
                <a:latin typeface="Arial"/>
                <a:cs typeface="Arial"/>
              </a:rPr>
              <a:t> segurança do Bureau Veritas</a:t>
            </a:r>
            <a:r>
              <a:rPr lang="pt-BR" sz="1200" dirty="0">
                <a:latin typeface="Arial"/>
                <a:cs typeface="Arial"/>
              </a:rPr>
              <a:t> e seus testes regulares, em particular para garantir a eficácia do processo de gestão de incidentes de segurança</a:t>
            </a:r>
            <a:r>
              <a:rPr lang="pt-BR" sz="1200" spc="-2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do Bureau Veritas</a:t>
            </a:r>
            <a:r>
              <a:rPr lang="pt-BR" sz="1200" spc="5" dirty="0">
                <a:latin typeface="Arial"/>
                <a:cs typeface="Arial"/>
              </a:rPr>
              <a:t> e</a:t>
            </a:r>
            <a:r>
              <a:rPr lang="pt-BR" sz="1200" spc="-10" dirty="0">
                <a:latin typeface="Arial"/>
                <a:cs typeface="Arial"/>
              </a:rPr>
              <a:t> seus testes regulares</a:t>
            </a:r>
            <a:r>
              <a:rPr lang="pt-BR" sz="1200" dirty="0">
                <a:latin typeface="Arial"/>
                <a:cs typeface="Arial"/>
              </a:rPr>
              <a:t>, em particular para garantir a eficácia do</a:t>
            </a:r>
            <a:r>
              <a:rPr lang="pt-BR" sz="1200" spc="8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plano</a:t>
            </a:r>
            <a:r>
              <a:rPr lang="pt-BR" sz="1200" spc="-10" dirty="0">
                <a:latin typeface="Arial"/>
                <a:cs typeface="Arial"/>
              </a:rPr>
              <a:t> de gestão de crises</a:t>
            </a:r>
            <a:r>
              <a:rPr lang="pt-BR" sz="1200" dirty="0">
                <a:latin typeface="Arial"/>
                <a:cs typeface="Arial"/>
              </a:rPr>
              <a:t> e da unidade de crise; plano de gestão de</a:t>
            </a:r>
            <a:r>
              <a:rPr lang="pt-BR" sz="1200" spc="-10" dirty="0">
                <a:latin typeface="Arial"/>
                <a:cs typeface="Arial"/>
              </a:rPr>
              <a:t> crises e da</a:t>
            </a:r>
            <a:r>
              <a:rPr lang="pt-BR" sz="1200" spc="8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unidade de crise;</a:t>
            </a:r>
          </a:p>
          <a:p>
            <a:pPr marL="696595" marR="5080" lvl="3" indent="-227329" algn="just">
              <a:lnSpc>
                <a:spcPct val="110800"/>
              </a:lnSpc>
              <a:spcBef>
                <a:spcPts val="10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spc="-7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Acompanhar</a:t>
            </a:r>
            <a:r>
              <a:rPr lang="pt-BR" sz="1200" spc="5" dirty="0">
                <a:latin typeface="Arial"/>
                <a:cs typeface="Arial"/>
              </a:rPr>
              <a:t> a implementação</a:t>
            </a:r>
            <a:r>
              <a:rPr lang="pt-BR" sz="1200" spc="-70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e</a:t>
            </a:r>
            <a:r>
              <a:rPr lang="pt-BR" sz="1200" spc="-70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a</a:t>
            </a:r>
            <a:r>
              <a:rPr lang="pt-BR" sz="1200" spc="-70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manutenção</a:t>
            </a:r>
            <a:r>
              <a:rPr lang="pt-BR" sz="1200" spc="-7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em</a:t>
            </a:r>
            <a:r>
              <a:rPr lang="pt-BR" sz="1200" spc="-70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condições operacionais</a:t>
            </a:r>
            <a:r>
              <a:rPr lang="pt-BR" sz="1200" dirty="0">
                <a:latin typeface="Arial"/>
                <a:cs typeface="Arial"/>
              </a:rPr>
              <a:t> do</a:t>
            </a:r>
            <a:r>
              <a:rPr lang="pt-BR" sz="1200" spc="-7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Plano</a:t>
            </a:r>
            <a:r>
              <a:rPr lang="pt-BR" sz="1200" spc="-10" dirty="0">
                <a:latin typeface="Arial"/>
                <a:cs typeface="Arial"/>
              </a:rPr>
              <a:t> de</a:t>
            </a:r>
            <a:r>
              <a:rPr lang="pt-BR" sz="1200" spc="-5" dirty="0">
                <a:latin typeface="Arial"/>
                <a:cs typeface="Arial"/>
              </a:rPr>
              <a:t> Continuidade</a:t>
            </a:r>
            <a:r>
              <a:rPr lang="pt-BR" sz="1200" spc="-7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de Negócios do</a:t>
            </a:r>
            <a:r>
              <a:rPr lang="pt-BR" sz="1200" spc="-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Bureau Veritas</a:t>
            </a:r>
            <a:r>
              <a:rPr lang="pt-BR" sz="1200" spc="5" dirty="0">
                <a:latin typeface="Arial"/>
                <a:cs typeface="Arial"/>
              </a:rPr>
              <a:t> e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seus</a:t>
            </a:r>
            <a:r>
              <a:rPr lang="pt-BR" sz="1200" spc="-10" dirty="0">
                <a:latin typeface="Arial"/>
                <a:cs typeface="Arial"/>
              </a:rPr>
              <a:t> testes</a:t>
            </a:r>
            <a:r>
              <a:rPr lang="pt-BR" sz="1200" dirty="0">
                <a:latin typeface="Arial"/>
                <a:cs typeface="Arial"/>
              </a:rPr>
              <a:t> periódicos.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13</a:t>
            </a:fld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1750822" y="9793491"/>
            <a:ext cx="4317492" cy="12311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POLÍTICA</a:t>
            </a:r>
            <a:r>
              <a:rPr spc="-15" dirty="0"/>
              <a:t> </a:t>
            </a:r>
            <a:r>
              <a:rPr spc="-10" dirty="0"/>
              <a:t>DE</a:t>
            </a:r>
            <a:r>
              <a:rPr spc="-15" dirty="0"/>
              <a:t> </a:t>
            </a:r>
            <a:r>
              <a:rPr spc="-10" dirty="0"/>
              <a:t>SEGURANÇA DO</a:t>
            </a:r>
            <a:r>
              <a:rPr spc="-5" dirty="0"/>
              <a:t> </a:t>
            </a:r>
            <a:r>
              <a:rPr dirty="0"/>
              <a:t>SISTEMA</a:t>
            </a:r>
            <a:r>
              <a:rPr spc="-15" dirty="0"/>
              <a:t> GLOBAL</a:t>
            </a:r>
            <a:r>
              <a:rPr spc="-5" dirty="0"/>
              <a:t> </a:t>
            </a:r>
            <a:r>
              <a:rPr dirty="0"/>
              <a:t>DE </a:t>
            </a:r>
            <a:r>
              <a:rPr spc="15" dirty="0"/>
              <a:t> </a:t>
            </a:r>
            <a:r>
              <a:rPr dirty="0"/>
              <a:t>INFORMAÇÃO</a:t>
            </a:r>
            <a:r>
              <a:rPr spc="-10" dirty="0"/>
              <a:t> </a:t>
            </a:r>
            <a:r>
              <a:rPr spc="-5" dirty="0"/>
              <a:t>|</a:t>
            </a:r>
            <a:r>
              <a:rPr spc="-10" dirty="0"/>
              <a:t> </a:t>
            </a:r>
            <a:r>
              <a:rPr spc="-5" dirty="0"/>
              <a:t>Bureau</a:t>
            </a:r>
            <a:r>
              <a:rPr dirty="0"/>
              <a:t> Veritas</a:t>
            </a: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47EE4C5F-8F00-45AA-86EC-177B77EA346C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2741802" y="10023615"/>
            <a:ext cx="256044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PÚBLICO    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INTERNO    </a:t>
            </a: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RESTRITO     SEGREDO </a:t>
            </a:r>
            <a:r>
              <a:rPr b="1" dirty="0">
                <a:latin typeface="Arial"/>
                <a:cs typeface="Arial"/>
              </a:rPr>
              <a:t>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712" y="728311"/>
            <a:ext cx="6039485" cy="833433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marR="6350" lvl="1" algn="just">
              <a:lnSpc>
                <a:spcPts val="1900"/>
              </a:lnSpc>
              <a:buClr>
                <a:srgbClr val="AF002C"/>
              </a:buClr>
              <a:tabLst>
                <a:tab pos="469900" algn="l"/>
              </a:tabLst>
            </a:pPr>
            <a:r>
              <a:rPr lang="pt-BR" sz="1600" b="1" spc="0" dirty="0">
                <a:solidFill>
                  <a:srgbClr val="AF002C"/>
                </a:solidFill>
                <a:latin typeface="Arial"/>
                <a:cs typeface="Arial"/>
              </a:rPr>
              <a:t>3.3 OFICIAIS</a:t>
            </a:r>
            <a:r>
              <a:rPr lang="pt-BR" sz="1600" b="1" dirty="0">
                <a:solidFill>
                  <a:srgbClr val="AF002C"/>
                </a:solidFill>
                <a:latin typeface="Arial"/>
                <a:cs typeface="Arial"/>
              </a:rPr>
              <a:t> </a:t>
            </a:r>
            <a:r>
              <a:rPr lang="pt-BR" sz="1600" b="1" spc="-15" dirty="0">
                <a:solidFill>
                  <a:srgbClr val="AF002C"/>
                </a:solidFill>
                <a:latin typeface="Arial"/>
                <a:cs typeface="Arial"/>
              </a:rPr>
              <a:t>DE SEGURANÇA DO GRUPO</a:t>
            </a:r>
            <a:r>
              <a:rPr lang="pt-BR" sz="1600" b="1" dirty="0">
                <a:solidFill>
                  <a:srgbClr val="AF002C"/>
                </a:solidFill>
                <a:latin typeface="Arial"/>
                <a:cs typeface="Arial"/>
              </a:rPr>
              <a:t> OPERACIONAL </a:t>
            </a:r>
            <a:r>
              <a:rPr lang="pt-BR" sz="1600" b="1" spc="-55" dirty="0">
                <a:solidFill>
                  <a:srgbClr val="AF002C"/>
                </a:solidFill>
                <a:latin typeface="Arial"/>
                <a:cs typeface="Arial"/>
              </a:rPr>
              <a:t> </a:t>
            </a:r>
            <a:r>
              <a:rPr lang="pt-BR" sz="1600" b="1" dirty="0">
                <a:solidFill>
                  <a:srgbClr val="AF002C"/>
                </a:solidFill>
                <a:latin typeface="Arial"/>
                <a:cs typeface="Arial"/>
              </a:rPr>
              <a:t> </a:t>
            </a:r>
            <a:r>
              <a:rPr lang="pt-BR" sz="1600" b="1" spc="-50" dirty="0">
                <a:solidFill>
                  <a:srgbClr val="AF002C"/>
                </a:solidFill>
                <a:latin typeface="Arial"/>
                <a:cs typeface="Arial"/>
              </a:rPr>
              <a:t> </a:t>
            </a:r>
            <a:r>
              <a:rPr lang="pt-BR" sz="1600" b="1" spc="-10" dirty="0">
                <a:solidFill>
                  <a:srgbClr val="AF002C"/>
                </a:solidFill>
                <a:latin typeface="Arial"/>
                <a:cs typeface="Arial"/>
              </a:rPr>
              <a:t>(</a:t>
            </a:r>
            <a:r>
              <a:rPr lang="pt-BR" sz="1600" b="1" spc="-10" dirty="0">
                <a:solidFill>
                  <a:srgbClr val="C00000"/>
                </a:solidFill>
                <a:latin typeface="Arial"/>
                <a:cs typeface="Arial"/>
              </a:rPr>
              <a:t>OG SO</a:t>
            </a:r>
            <a:r>
              <a:rPr lang="pt-BR" sz="1600" b="1" spc="-15" dirty="0">
                <a:solidFill>
                  <a:srgbClr val="AF002C"/>
                </a:solidFill>
                <a:latin typeface="Arial"/>
                <a:cs typeface="Arial"/>
              </a:rPr>
              <a:t>)</a:t>
            </a:r>
            <a:r>
              <a:rPr lang="pt-BR" sz="1600" b="1" spc="-5" dirty="0">
                <a:solidFill>
                  <a:srgbClr val="AF002C"/>
                </a:solidFill>
                <a:latin typeface="Arial"/>
                <a:cs typeface="Arial"/>
              </a:rPr>
              <a:t> </a:t>
            </a:r>
            <a:r>
              <a:rPr lang="pt-BR" sz="1600" b="1" spc="-40" dirty="0">
                <a:solidFill>
                  <a:srgbClr val="AF002C"/>
                </a:solidFill>
                <a:latin typeface="Arial"/>
                <a:cs typeface="Arial"/>
              </a:rPr>
              <a:t>DO</a:t>
            </a:r>
            <a:r>
              <a:rPr lang="pt-BR" sz="1600" b="1" spc="5" dirty="0">
                <a:solidFill>
                  <a:srgbClr val="AF002C"/>
                </a:solidFill>
                <a:latin typeface="Arial"/>
                <a:cs typeface="Arial"/>
              </a:rPr>
              <a:t> </a:t>
            </a:r>
            <a:r>
              <a:rPr lang="pt-BR" sz="1600" b="1" spc="-10" dirty="0">
                <a:solidFill>
                  <a:srgbClr val="AF002C"/>
                </a:solidFill>
                <a:latin typeface="Arial"/>
                <a:cs typeface="Arial"/>
              </a:rPr>
              <a:t>BUREAU</a:t>
            </a:r>
            <a:r>
              <a:rPr lang="pt-BR" sz="1600" b="1" spc="-15" dirty="0">
                <a:solidFill>
                  <a:srgbClr val="AF002C"/>
                </a:solidFill>
                <a:latin typeface="Arial"/>
                <a:cs typeface="Arial"/>
              </a:rPr>
              <a:t> VERITAS</a:t>
            </a:r>
            <a:endParaRPr lang="pt-BR" sz="1600" dirty="0">
              <a:latin typeface="Arial"/>
              <a:cs typeface="Arial"/>
            </a:endParaRPr>
          </a:p>
          <a:p>
            <a:pPr lvl="1" algn="just">
              <a:lnSpc>
                <a:spcPct val="100000"/>
              </a:lnSpc>
              <a:buClr>
                <a:srgbClr val="AF002C"/>
              </a:buClr>
            </a:pPr>
            <a:endParaRPr lang="pt-BR" sz="1600" dirty="0">
              <a:latin typeface="Times New Roman"/>
              <a:cs typeface="Times New Roman"/>
            </a:endParaRPr>
          </a:p>
          <a:p>
            <a:pPr marL="372110" lvl="2" algn="just">
              <a:lnSpc>
                <a:spcPct val="100000"/>
              </a:lnSpc>
              <a:spcBef>
                <a:spcPts val="1135"/>
              </a:spcBef>
              <a:buClr>
                <a:srgbClr val="68665C"/>
              </a:buClr>
              <a:tabLst>
                <a:tab pos="927100" algn="l"/>
              </a:tabLst>
            </a:pPr>
            <a:r>
              <a:rPr lang="pt-BR" sz="1300" b="1" spc="-5" dirty="0">
                <a:solidFill>
                  <a:srgbClr val="68665C"/>
                </a:solidFill>
                <a:latin typeface="Arial"/>
                <a:cs typeface="Arial"/>
              </a:rPr>
              <a:t>3.3.1 </a:t>
            </a:r>
            <a:r>
              <a:rPr lang="pt-BR" sz="1300" b="1" spc="-10" dirty="0">
                <a:solidFill>
                  <a:srgbClr val="68665C"/>
                </a:solidFill>
                <a:latin typeface="Arial"/>
                <a:cs typeface="Arial"/>
              </a:rPr>
              <a:t>APRESENTAÇÃO DO</a:t>
            </a:r>
            <a:r>
              <a:rPr lang="pt-BR" sz="1300" b="1" spc="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1300" b="1" spc="-15" dirty="0">
                <a:solidFill>
                  <a:srgbClr val="68665C"/>
                </a:solidFill>
                <a:latin typeface="Arial"/>
                <a:cs typeface="Arial"/>
              </a:rPr>
              <a:t>OG</a:t>
            </a:r>
            <a:r>
              <a:rPr lang="pt-BR" sz="1300" b="1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1300" b="1" spc="-10" dirty="0">
                <a:solidFill>
                  <a:srgbClr val="68665C"/>
                </a:solidFill>
                <a:latin typeface="Arial"/>
                <a:cs typeface="Arial"/>
              </a:rPr>
              <a:t>SO</a:t>
            </a:r>
            <a:endParaRPr lang="pt-BR" sz="1300" dirty="0">
              <a:latin typeface="Arial"/>
              <a:cs typeface="Arial"/>
            </a:endParaRPr>
          </a:p>
          <a:p>
            <a:pPr marL="12700" marR="6985" algn="just">
              <a:lnSpc>
                <a:spcPct val="110800"/>
              </a:lnSpc>
              <a:spcBef>
                <a:spcPts val="640"/>
              </a:spcBef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Oficiais de Segurança OG </a:t>
            </a:r>
            <a:r>
              <a:rPr lang="pt-BR" sz="1200" dirty="0">
                <a:latin typeface="Arial"/>
                <a:cs typeface="Arial"/>
              </a:rPr>
              <a:t>é</a:t>
            </a:r>
            <a:r>
              <a:rPr lang="pt-BR" sz="1200" spc="-70" dirty="0">
                <a:latin typeface="Arial"/>
                <a:cs typeface="Arial"/>
              </a:rPr>
              <a:t> </a:t>
            </a:r>
            <a:r>
              <a:rPr lang="pt-BR" sz="1200" spc="5" dirty="0">
                <a:latin typeface="Arial"/>
                <a:cs typeface="Arial"/>
              </a:rPr>
              <a:t>o garante da</a:t>
            </a:r>
            <a:r>
              <a:rPr lang="pt-BR" sz="1200" spc="-7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segurança</a:t>
            </a:r>
            <a:r>
              <a:rPr lang="pt-BR" sz="1200" spc="-8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e</a:t>
            </a:r>
            <a:r>
              <a:rPr lang="pt-BR" sz="1200" spc="-7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da continuidade</a:t>
            </a:r>
            <a:r>
              <a:rPr lang="pt-BR" sz="1200" spc="-8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do</a:t>
            </a:r>
            <a:r>
              <a:rPr lang="pt-BR" sz="1200" spc="-60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sistema</a:t>
            </a:r>
            <a:r>
              <a:rPr lang="pt-BR" sz="1200" spc="-70" dirty="0">
                <a:latin typeface="Arial"/>
                <a:cs typeface="Arial"/>
              </a:rPr>
              <a:t> </a:t>
            </a:r>
            <a:r>
              <a:rPr lang="pt-BR" sz="1200" spc="10" dirty="0">
                <a:latin typeface="Arial"/>
                <a:cs typeface="Arial"/>
              </a:rPr>
              <a:t>de</a:t>
            </a:r>
            <a:r>
              <a:rPr lang="pt-BR" sz="1200" spc="-10" dirty="0">
                <a:latin typeface="Arial"/>
                <a:cs typeface="Arial"/>
              </a:rPr>
              <a:t> informação do Bureau</a:t>
            </a:r>
            <a:r>
              <a:rPr lang="pt-BR" sz="1200" spc="2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Veritas</a:t>
            </a:r>
            <a:r>
              <a:rPr lang="pt-BR" sz="1200" spc="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a nível</a:t>
            </a:r>
            <a:r>
              <a:rPr lang="pt-BR" sz="1200" spc="5" dirty="0">
                <a:latin typeface="Arial"/>
                <a:cs typeface="Arial"/>
              </a:rPr>
              <a:t> de</a:t>
            </a:r>
            <a:r>
              <a:rPr lang="pt-BR" sz="1200" spc="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OG.</a:t>
            </a:r>
            <a:r>
              <a:rPr lang="pt-BR" sz="1200" spc="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Eles são</a:t>
            </a:r>
            <a:r>
              <a:rPr lang="pt-BR" sz="1200" spc="10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nomeados</a:t>
            </a:r>
            <a:r>
              <a:rPr lang="pt-BR" sz="1200" spc="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no nível</a:t>
            </a:r>
            <a:r>
              <a:rPr lang="pt-BR" sz="1200" spc="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OG</a:t>
            </a:r>
            <a:r>
              <a:rPr lang="pt-BR" sz="1200" spc="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e</a:t>
            </a:r>
            <a:r>
              <a:rPr lang="pt-BR" sz="1200" spc="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serão</a:t>
            </a:r>
            <a:r>
              <a:rPr lang="pt-BR" sz="1200" spc="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parceiros de confiança da</a:t>
            </a:r>
            <a:r>
              <a:rPr lang="pt-BR" sz="1200" spc="-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equipe</a:t>
            </a:r>
            <a:r>
              <a:rPr lang="pt-BR" sz="1200" spc="-15" dirty="0">
                <a:latin typeface="Arial"/>
                <a:cs typeface="Arial"/>
              </a:rPr>
              <a:t> </a:t>
            </a:r>
            <a:r>
              <a:rPr lang="pt-BR" sz="1200" spc="5" dirty="0">
                <a:latin typeface="Arial"/>
                <a:cs typeface="Arial"/>
              </a:rPr>
              <a:t>central</a:t>
            </a:r>
            <a:r>
              <a:rPr lang="pt-BR" sz="1200" dirty="0">
                <a:latin typeface="Arial"/>
                <a:cs typeface="Arial"/>
              </a:rPr>
              <a:t>.</a:t>
            </a:r>
          </a:p>
          <a:p>
            <a:pPr marL="12700" marR="10160" algn="just">
              <a:lnSpc>
                <a:spcPct val="111100"/>
              </a:lnSpc>
              <a:spcBef>
                <a:spcPts val="605"/>
              </a:spcBef>
            </a:pPr>
            <a:r>
              <a:rPr lang="pt-BR" sz="1200" spc="5" dirty="0">
                <a:latin typeface="Arial"/>
                <a:cs typeface="Arial"/>
              </a:rPr>
              <a:t>As</a:t>
            </a:r>
            <a:r>
              <a:rPr lang="pt-BR" sz="1200" spc="6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suas principais funções são</a:t>
            </a:r>
            <a:r>
              <a:rPr lang="pt-BR" sz="1200" spc="6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a execução e</a:t>
            </a:r>
            <a:r>
              <a:rPr lang="pt-BR" sz="1200" spc="-5" dirty="0">
                <a:latin typeface="Arial"/>
                <a:cs typeface="Arial"/>
              </a:rPr>
              <a:t> supervisão</a:t>
            </a:r>
            <a:r>
              <a:rPr lang="pt-BR" sz="1200" dirty="0">
                <a:latin typeface="Arial"/>
                <a:cs typeface="Arial"/>
              </a:rPr>
              <a:t> das atividades</a:t>
            </a:r>
            <a:r>
              <a:rPr lang="pt-BR" sz="1200" spc="75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de</a:t>
            </a:r>
            <a:r>
              <a:rPr lang="pt-BR" sz="1200" dirty="0">
                <a:latin typeface="Arial"/>
                <a:cs typeface="Arial"/>
              </a:rPr>
              <a:t> segurança da informação</a:t>
            </a:r>
            <a:r>
              <a:rPr lang="pt-BR" sz="1200" spc="75" dirty="0">
                <a:latin typeface="Arial"/>
                <a:cs typeface="Arial"/>
              </a:rPr>
              <a:t> </a:t>
            </a:r>
            <a:r>
              <a:rPr lang="pt-BR" sz="1200" spc="-15" dirty="0">
                <a:latin typeface="Arial"/>
                <a:cs typeface="Arial"/>
              </a:rPr>
              <a:t>do</a:t>
            </a:r>
            <a:r>
              <a:rPr lang="pt-BR" sz="1200" dirty="0">
                <a:latin typeface="Arial"/>
                <a:cs typeface="Arial"/>
              </a:rPr>
              <a:t> seu âmbito</a:t>
            </a:r>
            <a:r>
              <a:rPr lang="pt-BR" sz="1200" spc="6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nas empresas </a:t>
            </a:r>
            <a:r>
              <a:rPr lang="pt-BR" sz="1200" spc="-100" dirty="0">
                <a:latin typeface="Arial"/>
                <a:cs typeface="Arial"/>
              </a:rPr>
              <a:t>e</a:t>
            </a:r>
            <a:r>
              <a:rPr lang="pt-BR" sz="1200" dirty="0">
                <a:latin typeface="Arial"/>
                <a:cs typeface="Arial"/>
              </a:rPr>
              <a:t> equipas técnicas, mas </a:t>
            </a:r>
            <a:r>
              <a:rPr lang="pt-BR" sz="1200" spc="-10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também </a:t>
            </a:r>
            <a:r>
              <a:rPr lang="pt-BR" sz="1200" spc="-10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assegurar a </a:t>
            </a:r>
            <a:r>
              <a:rPr lang="pt-BR" sz="1200" spc="-95" dirty="0">
                <a:latin typeface="Arial"/>
                <a:cs typeface="Arial"/>
              </a:rPr>
              <a:t> </a:t>
            </a:r>
            <a:r>
              <a:rPr lang="pt-BR" sz="1200" spc="-5" dirty="0">
                <a:latin typeface="Arial"/>
                <a:cs typeface="Arial"/>
              </a:rPr>
              <a:t>implementação </a:t>
            </a:r>
            <a:r>
              <a:rPr lang="pt-BR" sz="1200" dirty="0">
                <a:latin typeface="Arial"/>
                <a:cs typeface="Arial"/>
              </a:rPr>
              <a:t>de iniciativas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globais no respetivo âmbito, nomeadamente a aplicação de políticas e</a:t>
            </a:r>
            <a:r>
              <a:rPr lang="pt-BR" sz="1200" spc="-15" dirty="0">
                <a:latin typeface="Arial"/>
                <a:cs typeface="Arial"/>
              </a:rPr>
              <a:t> enquadramentos de</a:t>
            </a:r>
            <a:r>
              <a:rPr lang="pt-BR" sz="1200" dirty="0">
                <a:latin typeface="Arial"/>
                <a:cs typeface="Arial"/>
              </a:rPr>
              <a:t> compliance.</a:t>
            </a:r>
          </a:p>
          <a:p>
            <a:pPr algn="just">
              <a:lnSpc>
                <a:spcPct val="100000"/>
              </a:lnSpc>
            </a:pPr>
            <a:endParaRPr lang="pt-BR" sz="1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21"/>
              </a:spcBef>
            </a:pPr>
            <a:endParaRPr lang="pt-BR" sz="1400" dirty="0">
              <a:latin typeface="Times New Roman"/>
              <a:cs typeface="Times New Roman"/>
            </a:endParaRPr>
          </a:p>
          <a:p>
            <a:pPr marL="372110" lvl="2" algn="just">
              <a:lnSpc>
                <a:spcPct val="100000"/>
              </a:lnSpc>
              <a:buClr>
                <a:srgbClr val="68665C"/>
              </a:buClr>
              <a:tabLst>
                <a:tab pos="927100" algn="l"/>
              </a:tabLst>
            </a:pPr>
            <a:r>
              <a:rPr lang="pt-BR" sz="1300" b="1" dirty="0">
                <a:solidFill>
                  <a:srgbClr val="68665C"/>
                </a:solidFill>
                <a:latin typeface="Arial"/>
                <a:cs typeface="Arial"/>
              </a:rPr>
              <a:t>3.3.2 ATRIBUIÇÕES</a:t>
            </a:r>
            <a:r>
              <a:rPr lang="pt-BR" sz="1300" b="1" spc="-10" dirty="0">
                <a:solidFill>
                  <a:srgbClr val="68665C"/>
                </a:solidFill>
                <a:latin typeface="Arial"/>
                <a:cs typeface="Arial"/>
              </a:rPr>
              <a:t> DE</a:t>
            </a:r>
            <a:r>
              <a:rPr lang="pt-BR" sz="1300" b="1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1300" b="1" spc="-15" dirty="0">
                <a:solidFill>
                  <a:srgbClr val="68665C"/>
                </a:solidFill>
                <a:latin typeface="Arial"/>
                <a:cs typeface="Arial"/>
              </a:rPr>
              <a:t>OG</a:t>
            </a:r>
            <a:r>
              <a:rPr lang="pt-BR" sz="1300" b="1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1300" b="1" spc="-10" dirty="0">
                <a:solidFill>
                  <a:srgbClr val="68665C"/>
                </a:solidFill>
                <a:latin typeface="Arial"/>
                <a:cs typeface="Arial"/>
              </a:rPr>
              <a:t>SO</a:t>
            </a:r>
            <a:endParaRPr lang="pt-BR" sz="1300" dirty="0">
              <a:latin typeface="Arial"/>
              <a:cs typeface="Arial"/>
            </a:endParaRPr>
          </a:p>
          <a:p>
            <a:pPr marL="12700" marR="7620" algn="just">
              <a:lnSpc>
                <a:spcPct val="111300"/>
              </a:lnSpc>
              <a:spcBef>
                <a:spcPts val="620"/>
              </a:spcBef>
            </a:pPr>
            <a:r>
              <a:rPr lang="pt-BR" sz="1200" dirty="0">
                <a:latin typeface="Arial"/>
                <a:cs typeface="Arial"/>
              </a:rPr>
              <a:t>Os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Oficiais de Segurança OG </a:t>
            </a:r>
            <a:r>
              <a:rPr lang="pt-BR" sz="1200" dirty="0">
                <a:latin typeface="Arial"/>
                <a:cs typeface="Arial"/>
              </a:rPr>
              <a:t>do Bureau Veritas</a:t>
            </a:r>
            <a:r>
              <a:rPr lang="pt-BR" sz="1200" spc="-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são</a:t>
            </a:r>
            <a:r>
              <a:rPr lang="pt-BR" sz="1200" spc="-10" dirty="0">
                <a:latin typeface="Arial"/>
                <a:cs typeface="Arial"/>
              </a:rPr>
              <a:t> responsáveis pela implementação do</a:t>
            </a:r>
            <a:r>
              <a:rPr lang="pt-BR" sz="1200" spc="-20" dirty="0">
                <a:latin typeface="Arial"/>
                <a:cs typeface="Arial"/>
              </a:rPr>
              <a:t> </a:t>
            </a:r>
            <a:r>
              <a:rPr lang="pt-BR" sz="1200" spc="5" dirty="0">
                <a:latin typeface="Arial"/>
                <a:cs typeface="Arial"/>
              </a:rPr>
              <a:t>Sistema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spc="5" dirty="0">
                <a:latin typeface="Arial"/>
                <a:cs typeface="Arial"/>
              </a:rPr>
              <a:t>de</a:t>
            </a:r>
            <a:r>
              <a:rPr lang="pt-BR" sz="1200" dirty="0">
                <a:latin typeface="Arial"/>
                <a:cs typeface="Arial"/>
              </a:rPr>
              <a:t> Gestão da Segurança da Informação</a:t>
            </a:r>
            <a:r>
              <a:rPr lang="pt-BR" sz="1200" spc="85" dirty="0">
                <a:latin typeface="Arial"/>
                <a:cs typeface="Arial"/>
              </a:rPr>
              <a:t> </a:t>
            </a:r>
            <a:r>
              <a:rPr lang="pt-BR" sz="1200" spc="5" dirty="0">
                <a:latin typeface="Arial"/>
                <a:cs typeface="Arial"/>
              </a:rPr>
              <a:t>e</a:t>
            </a:r>
            <a:r>
              <a:rPr lang="pt-BR" sz="1200" dirty="0">
                <a:latin typeface="Arial"/>
                <a:cs typeface="Arial"/>
              </a:rPr>
              <a:t> pela</a:t>
            </a:r>
            <a:r>
              <a:rPr lang="pt-BR" sz="1200" spc="9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sua</a:t>
            </a:r>
            <a:r>
              <a:rPr lang="pt-BR" sz="1200" spc="85" dirty="0">
                <a:latin typeface="Arial"/>
                <a:cs typeface="Arial"/>
              </a:rPr>
              <a:t> </a:t>
            </a:r>
            <a:r>
              <a:rPr lang="pt-BR" sz="1200" spc="-15" dirty="0">
                <a:latin typeface="Arial"/>
                <a:cs typeface="Arial"/>
              </a:rPr>
              <a:t>manutenção</a:t>
            </a:r>
            <a:r>
              <a:rPr lang="pt-BR" sz="1200" spc="10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em condições operacionais nos</a:t>
            </a:r>
            <a:r>
              <a:rPr lang="pt-BR" sz="1200" spc="9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respetivos âmbitos. Como parte de seu dever</a:t>
            </a:r>
            <a:r>
              <a:rPr lang="pt-BR" sz="1200" spc="-10" dirty="0">
                <a:latin typeface="Arial"/>
                <a:cs typeface="Arial"/>
              </a:rPr>
              <a:t>,</a:t>
            </a:r>
            <a:r>
              <a:rPr lang="pt-BR" sz="1200" spc="5" dirty="0">
                <a:latin typeface="Arial"/>
                <a:cs typeface="Arial"/>
              </a:rPr>
              <a:t> suas</a:t>
            </a:r>
            <a:r>
              <a:rPr lang="pt-BR" sz="1200" dirty="0">
                <a:latin typeface="Arial"/>
                <a:cs typeface="Arial"/>
              </a:rPr>
              <a:t> missões</a:t>
            </a:r>
            <a:r>
              <a:rPr lang="pt-BR" sz="1200" spc="-2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são:</a:t>
            </a:r>
          </a:p>
          <a:p>
            <a:pPr marL="696595" lvl="3" indent="-227329" algn="just">
              <a:lnSpc>
                <a:spcPct val="100000"/>
              </a:lnSpc>
              <a:spcBef>
                <a:spcPts val="7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spc="-15" dirty="0">
                <a:latin typeface="Arial"/>
                <a:cs typeface="Arial"/>
              </a:rPr>
              <a:t>Relatar </a:t>
            </a:r>
            <a:r>
              <a:rPr lang="pt-BR" sz="1200" spc="5" dirty="0">
                <a:latin typeface="Arial"/>
                <a:cs typeface="Arial"/>
              </a:rPr>
              <a:t>informações importantes</a:t>
            </a:r>
            <a:r>
              <a:rPr lang="pt-BR" sz="1200" dirty="0">
                <a:latin typeface="Arial"/>
                <a:cs typeface="Arial"/>
              </a:rPr>
              <a:t> ao </a:t>
            </a:r>
            <a:r>
              <a:rPr lang="pt-BR" sz="1200" spc="-10" dirty="0">
                <a:latin typeface="Arial"/>
                <a:cs typeface="Arial"/>
              </a:rPr>
              <a:t>CISO</a:t>
            </a:r>
            <a:r>
              <a:rPr lang="pt-BR" sz="1200" dirty="0">
                <a:latin typeface="Arial"/>
                <a:cs typeface="Arial"/>
              </a:rPr>
              <a:t> Global;</a:t>
            </a:r>
          </a:p>
          <a:p>
            <a:pPr marL="696595" lvl="3" indent="-227329" algn="just">
              <a:lnSpc>
                <a:spcPct val="100000"/>
              </a:lnSpc>
              <a:spcBef>
                <a:spcPts val="16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spc="10" dirty="0">
                <a:latin typeface="Arial"/>
                <a:cs typeface="Arial"/>
              </a:rPr>
              <a:t>Reforçar</a:t>
            </a:r>
            <a:r>
              <a:rPr lang="pt-BR" sz="1200" spc="-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a implementação</a:t>
            </a:r>
            <a:r>
              <a:rPr lang="pt-BR" sz="1200" spc="-10" dirty="0">
                <a:latin typeface="Arial"/>
                <a:cs typeface="Arial"/>
              </a:rPr>
              <a:t> das</a:t>
            </a:r>
            <a:r>
              <a:rPr lang="pt-BR" sz="1200" dirty="0">
                <a:latin typeface="Arial"/>
                <a:cs typeface="Arial"/>
              </a:rPr>
              <a:t> Políticas</a:t>
            </a:r>
            <a:r>
              <a:rPr lang="pt-BR" sz="1200" spc="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ISS;</a:t>
            </a:r>
          </a:p>
          <a:p>
            <a:pPr marL="696595" lvl="3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spc="5" dirty="0">
                <a:latin typeface="Arial"/>
                <a:cs typeface="Arial"/>
              </a:rPr>
              <a:t>Lidar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com derrogações às Políticas</a:t>
            </a:r>
            <a:r>
              <a:rPr lang="pt-BR" sz="1200" spc="-20" dirty="0">
                <a:latin typeface="Arial"/>
                <a:cs typeface="Arial"/>
              </a:rPr>
              <a:t> </a:t>
            </a:r>
            <a:r>
              <a:rPr lang="pt-BR" sz="1200" spc="-5" dirty="0">
                <a:latin typeface="Arial"/>
                <a:cs typeface="Arial"/>
              </a:rPr>
              <a:t>ISS</a:t>
            </a:r>
            <a:r>
              <a:rPr lang="pt-BR" sz="1200" dirty="0">
                <a:latin typeface="Arial"/>
                <a:cs typeface="Arial"/>
              </a:rPr>
              <a:t> em seu</a:t>
            </a:r>
            <a:r>
              <a:rPr lang="pt-BR" sz="1200" spc="-10" dirty="0">
                <a:latin typeface="Arial"/>
                <a:cs typeface="Arial"/>
              </a:rPr>
              <a:t>  </a:t>
            </a:r>
            <a:r>
              <a:rPr lang="pt-BR" sz="1200" dirty="0">
                <a:latin typeface="Arial"/>
                <a:cs typeface="Arial"/>
              </a:rPr>
              <a:t>escopo;</a:t>
            </a:r>
          </a:p>
          <a:p>
            <a:pPr marL="696595" lvl="3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Garantir que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as </a:t>
            </a:r>
            <a:r>
              <a:rPr lang="pt-BR" sz="1200" spc="-10" dirty="0">
                <a:latin typeface="Arial"/>
                <a:cs typeface="Arial"/>
              </a:rPr>
              <a:t>boas práticas</a:t>
            </a:r>
            <a:r>
              <a:rPr lang="pt-BR" sz="1200" spc="5" dirty="0">
                <a:latin typeface="Arial"/>
                <a:cs typeface="Arial"/>
              </a:rPr>
              <a:t> de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segurança sejam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spc="-15" dirty="0">
                <a:latin typeface="Arial"/>
                <a:cs typeface="Arial"/>
              </a:rPr>
              <a:t>seguidas</a:t>
            </a:r>
            <a:r>
              <a:rPr lang="pt-BR" sz="1200" dirty="0">
                <a:latin typeface="Arial"/>
                <a:cs typeface="Arial"/>
              </a:rPr>
              <a:t>;</a:t>
            </a:r>
          </a:p>
          <a:p>
            <a:pPr marL="696595" lvl="3" indent="-227329" algn="just">
              <a:lnSpc>
                <a:spcPct val="100000"/>
              </a:lnSpc>
              <a:spcBef>
                <a:spcPts val="170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spc="-15" dirty="0">
                <a:latin typeface="Arial"/>
                <a:cs typeface="Arial"/>
              </a:rPr>
              <a:t>Definir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treinamentos</a:t>
            </a:r>
            <a:r>
              <a:rPr lang="pt-BR" sz="1200" spc="-10" dirty="0">
                <a:latin typeface="Arial"/>
                <a:cs typeface="Arial"/>
              </a:rPr>
              <a:t> dedicado</a:t>
            </a:r>
            <a:r>
              <a:rPr lang="pt-BR" sz="1200" dirty="0">
                <a:latin typeface="Arial"/>
                <a:cs typeface="Arial"/>
              </a:rPr>
              <a:t> se</a:t>
            </a:r>
            <a:r>
              <a:rPr lang="pt-BR" sz="1200" spc="-15" dirty="0">
                <a:latin typeface="Arial"/>
                <a:cs typeface="Arial"/>
              </a:rPr>
              <a:t> campanhas</a:t>
            </a:r>
            <a:r>
              <a:rPr lang="pt-BR" sz="1200" spc="-10" dirty="0">
                <a:latin typeface="Arial"/>
                <a:cs typeface="Arial"/>
              </a:rPr>
              <a:t>  </a:t>
            </a:r>
            <a:r>
              <a:rPr lang="pt-BR" sz="1200" spc="5" dirty="0">
                <a:latin typeface="Arial"/>
                <a:cs typeface="Arial"/>
              </a:rPr>
              <a:t>de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conscientização;</a:t>
            </a:r>
          </a:p>
          <a:p>
            <a:pPr marL="696595" marR="5715" lvl="3" indent="-227329" algn="just">
              <a:lnSpc>
                <a:spcPct val="110800"/>
              </a:lnSpc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Produzir</a:t>
            </a:r>
            <a:r>
              <a:rPr lang="pt-BR" sz="1200" spc="7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painéis</a:t>
            </a:r>
            <a:r>
              <a:rPr lang="pt-BR" sz="1200" spc="-10" dirty="0">
                <a:latin typeface="Arial"/>
                <a:cs typeface="Arial"/>
              </a:rPr>
              <a:t> de</a:t>
            </a:r>
            <a:r>
              <a:rPr lang="pt-BR" sz="1200" dirty="0">
                <a:latin typeface="Arial"/>
                <a:cs typeface="Arial"/>
              </a:rPr>
              <a:t> segurança </a:t>
            </a:r>
            <a:r>
              <a:rPr lang="pt-BR" sz="1200" spc="-15" dirty="0">
                <a:latin typeface="Arial"/>
                <a:cs typeface="Arial"/>
              </a:rPr>
              <a:t>locais</a:t>
            </a:r>
            <a:r>
              <a:rPr lang="pt-BR" sz="1200" dirty="0">
                <a:latin typeface="Arial"/>
                <a:cs typeface="Arial"/>
              </a:rPr>
              <a:t>,</a:t>
            </a:r>
            <a:r>
              <a:rPr lang="pt-BR" sz="1200" spc="6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analisar</a:t>
            </a:r>
            <a:r>
              <a:rPr lang="pt-BR" sz="1200" spc="-15" dirty="0">
                <a:latin typeface="Arial"/>
                <a:cs typeface="Arial"/>
              </a:rPr>
              <a:t> indicadores</a:t>
            </a:r>
            <a:r>
              <a:rPr lang="pt-BR" sz="1200" dirty="0">
                <a:latin typeface="Arial"/>
                <a:cs typeface="Arial"/>
              </a:rPr>
              <a:t> de segurança</a:t>
            </a:r>
            <a:r>
              <a:rPr lang="pt-BR" sz="1200" spc="75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e</a:t>
            </a:r>
            <a:r>
              <a:rPr lang="pt-BR" sz="1200" spc="5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enviá-los</a:t>
            </a:r>
            <a:r>
              <a:rPr lang="pt-BR" sz="1200" spc="6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ao</a:t>
            </a:r>
            <a:r>
              <a:rPr lang="pt-BR" sz="1200" spc="5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CISO</a:t>
            </a:r>
            <a:r>
              <a:rPr lang="pt-BR" sz="1200" dirty="0">
                <a:latin typeface="Arial"/>
                <a:cs typeface="Arial"/>
              </a:rPr>
              <a:t> Global;</a:t>
            </a:r>
          </a:p>
          <a:p>
            <a:pPr marL="696595" lvl="3" indent="-227329" algn="just">
              <a:lnSpc>
                <a:spcPct val="100000"/>
              </a:lnSpc>
              <a:spcBef>
                <a:spcPts val="16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Coordenar ações de</a:t>
            </a:r>
            <a:r>
              <a:rPr lang="pt-BR" sz="1200" spc="-15" dirty="0">
                <a:latin typeface="Arial"/>
                <a:cs typeface="Arial"/>
              </a:rPr>
              <a:t> segurança</a:t>
            </a:r>
            <a:r>
              <a:rPr lang="pt-BR" sz="1200" dirty="0">
                <a:latin typeface="Arial"/>
                <a:cs typeface="Arial"/>
              </a:rPr>
              <a:t> local;</a:t>
            </a:r>
          </a:p>
          <a:p>
            <a:pPr marL="696595" marR="10160" lvl="3" indent="-227329" algn="just">
              <a:lnSpc>
                <a:spcPct val="110800"/>
              </a:lnSpc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spc="-10" dirty="0">
                <a:latin typeface="Arial"/>
                <a:cs typeface="Arial"/>
              </a:rPr>
              <a:t>Contribuir </a:t>
            </a:r>
            <a:r>
              <a:rPr lang="pt-BR" sz="1200" spc="-15" dirty="0">
                <a:latin typeface="Arial"/>
                <a:cs typeface="Arial"/>
              </a:rPr>
              <a:t>com</a:t>
            </a:r>
            <a:r>
              <a:rPr lang="pt-BR" sz="1200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empresas</a:t>
            </a:r>
            <a:r>
              <a:rPr lang="pt-BR" sz="1200" dirty="0">
                <a:latin typeface="Arial"/>
                <a:cs typeface="Arial"/>
              </a:rPr>
              <a:t> e</a:t>
            </a:r>
            <a:r>
              <a:rPr lang="pt-BR" sz="1200" spc="-5" dirty="0">
                <a:latin typeface="Arial"/>
                <a:cs typeface="Arial"/>
              </a:rPr>
              <a:t> </a:t>
            </a:r>
            <a:r>
              <a:rPr lang="pt-BR" sz="1200" spc="5" dirty="0">
                <a:latin typeface="Arial"/>
                <a:cs typeface="Arial"/>
              </a:rPr>
              <a:t>departamentos de TI</a:t>
            </a:r>
            <a:r>
              <a:rPr lang="pt-BR" sz="1200" dirty="0">
                <a:latin typeface="Arial"/>
                <a:cs typeface="Arial"/>
              </a:rPr>
              <a:t>/SI, </a:t>
            </a:r>
            <a:r>
              <a:rPr lang="pt-BR" sz="1200" spc="-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para</a:t>
            </a:r>
            <a:r>
              <a:rPr lang="pt-BR" sz="1200" spc="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a transcrição</a:t>
            </a:r>
            <a:r>
              <a:rPr lang="pt-BR" sz="1200" spc="-10" dirty="0">
                <a:latin typeface="Arial"/>
                <a:cs typeface="Arial"/>
              </a:rPr>
              <a:t> de</a:t>
            </a:r>
            <a:r>
              <a:rPr lang="pt-BR" sz="1200" dirty="0">
                <a:latin typeface="Arial"/>
                <a:cs typeface="Arial"/>
              </a:rPr>
              <a:t> Políticas Operacionais</a:t>
            </a:r>
            <a:r>
              <a:rPr lang="pt-BR" sz="1200" spc="-6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em</a:t>
            </a:r>
            <a:r>
              <a:rPr lang="pt-BR" sz="1200" spc="-45" dirty="0">
                <a:latin typeface="Arial"/>
                <a:cs typeface="Arial"/>
              </a:rPr>
              <a:t> </a:t>
            </a:r>
            <a:r>
              <a:rPr lang="pt-BR" sz="1200" spc="-15" dirty="0">
                <a:latin typeface="Arial"/>
                <a:cs typeface="Arial"/>
              </a:rPr>
              <a:t>procedimentos</a:t>
            </a:r>
            <a:r>
              <a:rPr lang="pt-BR" sz="1200" spc="-4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técnicos</a:t>
            </a:r>
            <a:r>
              <a:rPr lang="pt-BR" sz="1200" spc="-6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(por</a:t>
            </a:r>
            <a:r>
              <a:rPr lang="pt-BR" sz="1200" spc="-5" dirty="0">
                <a:latin typeface="Arial"/>
                <a:cs typeface="Arial"/>
              </a:rPr>
              <a:t> exemplo</a:t>
            </a:r>
            <a:r>
              <a:rPr lang="pt-BR" sz="1200" dirty="0">
                <a:latin typeface="Arial"/>
                <a:cs typeface="Arial"/>
              </a:rPr>
              <a:t>, instalação,</a:t>
            </a:r>
            <a:r>
              <a:rPr lang="pt-BR" sz="1200" spc="-60" dirty="0">
                <a:latin typeface="Arial"/>
                <a:cs typeface="Arial"/>
              </a:rPr>
              <a:t> </a:t>
            </a:r>
            <a:r>
              <a:rPr lang="pt-BR" sz="1200" spc="-15" dirty="0">
                <a:latin typeface="Arial"/>
                <a:cs typeface="Arial"/>
              </a:rPr>
              <a:t>operação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manuseio de eventos</a:t>
            </a:r>
            <a:r>
              <a:rPr lang="pt-BR" sz="1200" spc="-10" dirty="0">
                <a:latin typeface="Arial"/>
                <a:cs typeface="Arial"/>
              </a:rPr>
              <a:t>), </a:t>
            </a:r>
            <a:r>
              <a:rPr lang="pt-BR" sz="1200" dirty="0">
                <a:latin typeface="Arial"/>
                <a:cs typeface="Arial"/>
              </a:rPr>
              <a:t>guias</a:t>
            </a:r>
            <a:r>
              <a:rPr lang="pt-BR" sz="1200" spc="5" dirty="0">
                <a:latin typeface="Arial"/>
                <a:cs typeface="Arial"/>
              </a:rPr>
              <a:t> e</a:t>
            </a:r>
            <a:r>
              <a:rPr lang="pt-BR" sz="1200" dirty="0">
                <a:latin typeface="Arial"/>
                <a:cs typeface="Arial"/>
              </a:rPr>
              <a:t> </a:t>
            </a:r>
            <a:r>
              <a:rPr lang="pt-BR" sz="1200" spc="5" dirty="0">
                <a:latin typeface="Arial"/>
                <a:cs typeface="Arial"/>
              </a:rPr>
              <a:t>normas</a:t>
            </a:r>
            <a:r>
              <a:rPr lang="pt-BR" sz="1200" dirty="0">
                <a:latin typeface="Arial"/>
                <a:cs typeface="Arial"/>
              </a:rPr>
              <a:t>;</a:t>
            </a:r>
          </a:p>
          <a:p>
            <a:pPr marL="696595" marR="10160" lvl="3" indent="-227329" algn="just">
              <a:lnSpc>
                <a:spcPct val="110800"/>
              </a:lnSpc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Aprovar,</a:t>
            </a:r>
            <a:r>
              <a:rPr lang="pt-BR" sz="1200" spc="135" dirty="0">
                <a:latin typeface="Arial"/>
                <a:cs typeface="Arial"/>
              </a:rPr>
              <a:t>  </a:t>
            </a:r>
            <a:r>
              <a:rPr lang="pt-BR" sz="1200" dirty="0">
                <a:latin typeface="Arial"/>
                <a:cs typeface="Arial"/>
              </a:rPr>
              <a:t>aconselhar e monitorar as</a:t>
            </a:r>
            <a:r>
              <a:rPr lang="pt-BR" sz="1200" spc="120" dirty="0">
                <a:latin typeface="Arial"/>
                <a:cs typeface="Arial"/>
              </a:rPr>
              <a:t> </a:t>
            </a:r>
            <a:r>
              <a:rPr lang="pt-BR" sz="1200" spc="12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auditorias locais de segurança da</a:t>
            </a:r>
            <a:r>
              <a:rPr lang="pt-BR" sz="1200" spc="13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informação</a:t>
            </a:r>
            <a:r>
              <a:rPr lang="pt-BR" sz="1200" spc="-15" dirty="0">
                <a:latin typeface="Arial"/>
                <a:cs typeface="Arial"/>
              </a:rPr>
              <a:t> com o</a:t>
            </a:r>
            <a:r>
              <a:rPr lang="pt-BR" sz="1200" spc="13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CISO Global;</a:t>
            </a:r>
          </a:p>
          <a:p>
            <a:pPr marL="696595" marR="10795" lvl="3" indent="-227329" algn="just">
              <a:lnSpc>
                <a:spcPct val="110800"/>
              </a:lnSpc>
              <a:spcBef>
                <a:spcPts val="10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Participar</a:t>
            </a:r>
            <a:r>
              <a:rPr lang="pt-BR" sz="1200" spc="5" dirty="0">
                <a:latin typeface="Arial"/>
                <a:cs typeface="Arial"/>
              </a:rPr>
              <a:t> de</a:t>
            </a:r>
            <a:r>
              <a:rPr lang="pt-BR" sz="1200" spc="12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Conselhos</a:t>
            </a:r>
            <a:r>
              <a:rPr lang="pt-BR" sz="1200" spc="-15" dirty="0">
                <a:latin typeface="Arial"/>
                <a:cs typeface="Arial"/>
              </a:rPr>
              <a:t> Consultivos</a:t>
            </a:r>
            <a:r>
              <a:rPr lang="pt-BR" sz="1200" dirty="0">
                <a:latin typeface="Arial"/>
                <a:cs typeface="Arial"/>
              </a:rPr>
              <a:t> de Mudanças (</a:t>
            </a:r>
            <a:r>
              <a:rPr lang="pt-BR" sz="1200" spc="-10" dirty="0">
                <a:latin typeface="Arial"/>
                <a:cs typeface="Arial"/>
              </a:rPr>
              <a:t>CAB</a:t>
            </a:r>
            <a:r>
              <a:rPr lang="pt-BR" sz="1200" dirty="0">
                <a:latin typeface="Arial"/>
                <a:cs typeface="Arial"/>
              </a:rPr>
              <a:t>)</a:t>
            </a:r>
            <a:r>
              <a:rPr lang="pt-BR" sz="1200" spc="114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para mudanças</a:t>
            </a:r>
            <a:r>
              <a:rPr lang="pt-BR" sz="1200" spc="114" dirty="0">
                <a:latin typeface="Arial"/>
                <a:cs typeface="Arial"/>
              </a:rPr>
              <a:t> </a:t>
            </a:r>
            <a:r>
              <a:rPr lang="pt-BR" sz="1200" spc="12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no</a:t>
            </a:r>
            <a:r>
              <a:rPr lang="pt-BR" sz="1200" spc="110" dirty="0">
                <a:latin typeface="Arial"/>
                <a:cs typeface="Arial"/>
              </a:rPr>
              <a:t> </a:t>
            </a:r>
            <a:r>
              <a:rPr lang="pt-BR" sz="1200" spc="-15" dirty="0">
                <a:latin typeface="Arial"/>
                <a:cs typeface="Arial"/>
              </a:rPr>
              <a:t>sistema</a:t>
            </a:r>
            <a:r>
              <a:rPr lang="pt-BR" sz="1200" spc="1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de</a:t>
            </a:r>
            <a:r>
              <a:rPr lang="pt-BR" sz="1200" spc="5" dirty="0">
                <a:latin typeface="Arial"/>
                <a:cs typeface="Arial"/>
              </a:rPr>
              <a:t> informação</a:t>
            </a:r>
            <a:r>
              <a:rPr lang="pt-BR" sz="1200" dirty="0">
                <a:latin typeface="Arial"/>
                <a:cs typeface="Arial"/>
              </a:rPr>
              <a:t> que</a:t>
            </a:r>
            <a:r>
              <a:rPr lang="pt-BR" sz="1200" spc="5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impactem seu </a:t>
            </a:r>
            <a:r>
              <a:rPr lang="pt-BR" sz="1200" dirty="0">
                <a:latin typeface="Arial"/>
                <a:cs typeface="Arial"/>
              </a:rPr>
              <a:t>escopo;</a:t>
            </a:r>
          </a:p>
          <a:p>
            <a:pPr marL="696595" marR="5080" lvl="3" indent="-227329" algn="just">
              <a:lnSpc>
                <a:spcPts val="1610"/>
              </a:lnSpc>
              <a:spcBef>
                <a:spcPts val="6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Garantir</a:t>
            </a:r>
            <a:r>
              <a:rPr lang="pt-BR" sz="1200" spc="-5" dirty="0">
                <a:latin typeface="Arial"/>
                <a:cs typeface="Arial"/>
              </a:rPr>
              <a:t> a</a:t>
            </a:r>
            <a:r>
              <a:rPr lang="pt-BR" sz="1200" dirty="0">
                <a:latin typeface="Arial"/>
                <a:cs typeface="Arial"/>
              </a:rPr>
              <a:t> manutenção em condições</a:t>
            </a:r>
            <a:r>
              <a:rPr lang="pt-BR" sz="1200" spc="-10" dirty="0">
                <a:latin typeface="Arial"/>
                <a:cs typeface="Arial"/>
              </a:rPr>
              <a:t> operacionais </a:t>
            </a:r>
            <a:r>
              <a:rPr lang="pt-BR" sz="1200" spc="3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do </a:t>
            </a:r>
            <a:r>
              <a:rPr lang="pt-BR" sz="1200" spc="3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processo de </a:t>
            </a:r>
            <a:r>
              <a:rPr lang="pt-BR" sz="1200" spc="40" dirty="0">
                <a:latin typeface="Arial"/>
                <a:cs typeface="Arial"/>
              </a:rPr>
              <a:t> </a:t>
            </a:r>
            <a:r>
              <a:rPr lang="pt-BR" sz="1200" spc="35" dirty="0">
                <a:latin typeface="Arial"/>
                <a:cs typeface="Arial"/>
              </a:rPr>
              <a:t>gestão de</a:t>
            </a:r>
            <a:r>
              <a:rPr lang="pt-BR" sz="1200" spc="-15" dirty="0">
                <a:latin typeface="Arial"/>
                <a:cs typeface="Arial"/>
              </a:rPr>
              <a:t> </a:t>
            </a:r>
            <a:r>
              <a:rPr lang="pt-BR" sz="1200" spc="40" dirty="0">
                <a:latin typeface="Arial"/>
                <a:cs typeface="Arial"/>
              </a:rPr>
              <a:t> </a:t>
            </a:r>
            <a:r>
              <a:rPr lang="pt-BR" sz="1200" spc="2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incidentes de segurança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spc="-2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no seu 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âmbito;</a:t>
            </a:r>
          </a:p>
          <a:p>
            <a:pPr marL="696595" lvl="3" indent="-227329" algn="just">
              <a:lnSpc>
                <a:spcPct val="100000"/>
              </a:lnSpc>
              <a:spcBef>
                <a:spcPts val="7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Garantir a manutenção em condições operacionais do Plano Continuidade de Negócios em seu escopo.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14</a:t>
            </a:fld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1750822" y="9793492"/>
            <a:ext cx="4618228" cy="12311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POLÍTICA</a:t>
            </a:r>
            <a:r>
              <a:rPr spc="-15" dirty="0"/>
              <a:t> </a:t>
            </a:r>
            <a:r>
              <a:rPr spc="-10" dirty="0"/>
              <a:t>DE</a:t>
            </a:r>
            <a:r>
              <a:rPr spc="-15" dirty="0"/>
              <a:t> </a:t>
            </a:r>
            <a:r>
              <a:rPr spc="-10" dirty="0"/>
              <a:t>SEGURANÇA DO</a:t>
            </a:r>
            <a:r>
              <a:rPr spc="-5" dirty="0"/>
              <a:t> </a:t>
            </a:r>
            <a:r>
              <a:rPr dirty="0"/>
              <a:t>SISTEMA</a:t>
            </a:r>
            <a:r>
              <a:rPr spc="-15" dirty="0"/>
              <a:t> GLOBAL</a:t>
            </a:r>
            <a:r>
              <a:rPr spc="-5" dirty="0"/>
              <a:t> </a:t>
            </a:r>
            <a:r>
              <a:rPr dirty="0"/>
              <a:t>DE </a:t>
            </a:r>
            <a:r>
              <a:rPr spc="15" dirty="0"/>
              <a:t> </a:t>
            </a:r>
            <a:r>
              <a:rPr dirty="0"/>
              <a:t>INFORMAÇÃO</a:t>
            </a:r>
            <a:r>
              <a:rPr spc="-10" dirty="0"/>
              <a:t> </a:t>
            </a:r>
            <a:r>
              <a:rPr spc="-5" dirty="0"/>
              <a:t>|</a:t>
            </a:r>
            <a:r>
              <a:rPr spc="-10" dirty="0"/>
              <a:t> </a:t>
            </a:r>
            <a:r>
              <a:rPr spc="-5" dirty="0"/>
              <a:t>Bureau</a:t>
            </a:r>
            <a:r>
              <a:rPr dirty="0"/>
              <a:t> Veritas</a:t>
            </a: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A9F4C5E7-3267-491F-8B5A-AB6A2818C709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2741802" y="10023615"/>
            <a:ext cx="256044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PÚBLICO    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INTERNO    </a:t>
            </a: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RESTRITO     SEGREDO </a:t>
            </a:r>
            <a:r>
              <a:rPr b="1" dirty="0">
                <a:latin typeface="Arial"/>
                <a:cs typeface="Arial"/>
              </a:rPr>
              <a:t>X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712" y="728311"/>
            <a:ext cx="6041390" cy="1818896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pt-BR" sz="1600" b="1" spc="-10" dirty="0">
                <a:solidFill>
                  <a:srgbClr val="AF002C"/>
                </a:solidFill>
                <a:latin typeface="Arial"/>
                <a:cs typeface="Arial"/>
              </a:rPr>
              <a:t>3.4. </a:t>
            </a:r>
            <a:r>
              <a:rPr lang="pt-BR" sz="1600" b="1" spc="45" dirty="0">
                <a:solidFill>
                  <a:srgbClr val="AF002C"/>
                </a:solidFill>
                <a:latin typeface="Arial"/>
                <a:cs typeface="Arial"/>
              </a:rPr>
              <a:t> </a:t>
            </a:r>
            <a:r>
              <a:rPr lang="pt-BR" sz="1600" b="1" spc="5" dirty="0">
                <a:solidFill>
                  <a:srgbClr val="AF002C"/>
                </a:solidFill>
                <a:latin typeface="Arial"/>
                <a:cs typeface="Arial"/>
              </a:rPr>
              <a:t> </a:t>
            </a:r>
            <a:r>
              <a:rPr lang="pt-BR" sz="1600" b="1" spc="-15" dirty="0">
                <a:solidFill>
                  <a:srgbClr val="AF002C"/>
                </a:solidFill>
                <a:latin typeface="Arial"/>
                <a:cs typeface="Arial"/>
              </a:rPr>
              <a:t>CORRESPONDENTES DE</a:t>
            </a:r>
            <a:r>
              <a:rPr lang="pt-BR" sz="1600" b="1" spc="-5" dirty="0">
                <a:solidFill>
                  <a:srgbClr val="AF002C"/>
                </a:solidFill>
                <a:latin typeface="Arial"/>
                <a:cs typeface="Arial"/>
              </a:rPr>
              <a:t> </a:t>
            </a:r>
            <a:r>
              <a:rPr lang="pt-BR" sz="1600" b="1" spc="-15" dirty="0">
                <a:solidFill>
                  <a:srgbClr val="AF002C"/>
                </a:solidFill>
                <a:latin typeface="Arial"/>
                <a:cs typeface="Arial"/>
              </a:rPr>
              <a:t>SEGURANÇA LOCAIS</a:t>
            </a:r>
            <a:endParaRPr lang="pt-BR" sz="1600" dirty="0">
              <a:latin typeface="Arial"/>
              <a:cs typeface="Arial"/>
            </a:endParaRPr>
          </a:p>
          <a:p>
            <a:pPr marL="12700" marR="5080" algn="just">
              <a:lnSpc>
                <a:spcPct val="110800"/>
              </a:lnSpc>
              <a:spcBef>
                <a:spcPts val="630"/>
              </a:spcBef>
            </a:pPr>
            <a:r>
              <a:rPr lang="pt-BR" sz="1200" dirty="0">
                <a:latin typeface="Arial"/>
                <a:cs typeface="Arial"/>
              </a:rPr>
              <a:t>Além do</a:t>
            </a:r>
            <a:r>
              <a:rPr lang="pt-BR" sz="1200" spc="16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CISO Global e SOs</a:t>
            </a:r>
            <a:r>
              <a:rPr lang="pt-BR" sz="1200" spc="15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OG</a:t>
            </a:r>
            <a:r>
              <a:rPr lang="pt-BR" sz="1200" spc="150" dirty="0">
                <a:latin typeface="Arial"/>
                <a:cs typeface="Arial"/>
              </a:rPr>
              <a:t> </a:t>
            </a:r>
            <a:r>
              <a:rPr lang="pt-BR" sz="1200" spc="-15" dirty="0">
                <a:latin typeface="Arial"/>
                <a:cs typeface="Arial"/>
              </a:rPr>
              <a:t>descritos acima</a:t>
            </a:r>
            <a:r>
              <a:rPr lang="pt-BR" sz="1200" dirty="0">
                <a:latin typeface="Arial"/>
                <a:cs typeface="Arial"/>
              </a:rPr>
              <a:t>,</a:t>
            </a:r>
            <a:r>
              <a:rPr lang="pt-BR" sz="1200" spc="155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a</a:t>
            </a:r>
            <a:r>
              <a:rPr lang="pt-BR" sz="1200" dirty="0">
                <a:latin typeface="Arial"/>
                <a:cs typeface="Arial"/>
              </a:rPr>
              <a:t> organização de</a:t>
            </a:r>
            <a:r>
              <a:rPr lang="pt-BR" sz="1200" spc="160" dirty="0">
                <a:latin typeface="Arial"/>
                <a:cs typeface="Arial"/>
              </a:rPr>
              <a:t> </a:t>
            </a:r>
            <a:r>
              <a:rPr lang="pt-BR" sz="1200" spc="-14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segurança</a:t>
            </a:r>
            <a:r>
              <a:rPr lang="pt-BR" sz="1200" spc="-15" dirty="0">
                <a:latin typeface="Arial"/>
                <a:cs typeface="Arial"/>
              </a:rPr>
              <a:t> </a:t>
            </a:r>
            <a:r>
              <a:rPr lang="pt-BR" sz="1200" spc="10" dirty="0">
                <a:latin typeface="Arial"/>
                <a:cs typeface="Arial"/>
              </a:rPr>
              <a:t>da informação envolve</a:t>
            </a:r>
            <a:r>
              <a:rPr lang="pt-BR" sz="1200" dirty="0">
                <a:latin typeface="Arial"/>
                <a:cs typeface="Arial"/>
              </a:rPr>
              <a:t> correspondentes</a:t>
            </a:r>
            <a:r>
              <a:rPr lang="pt-BR" sz="1200" spc="-15" dirty="0">
                <a:latin typeface="Arial"/>
                <a:cs typeface="Arial"/>
              </a:rPr>
              <a:t> de</a:t>
            </a:r>
            <a:r>
              <a:rPr lang="pt-BR" sz="1200" spc="-10" dirty="0">
                <a:latin typeface="Arial"/>
                <a:cs typeface="Arial"/>
              </a:rPr>
              <a:t> segurança </a:t>
            </a:r>
            <a:r>
              <a:rPr lang="pt-BR" sz="1200" dirty="0">
                <a:latin typeface="Arial"/>
                <a:cs typeface="Arial"/>
              </a:rPr>
              <a:t>locais.</a:t>
            </a:r>
          </a:p>
          <a:p>
            <a:pPr marL="12700" marR="10160" algn="just">
              <a:lnSpc>
                <a:spcPct val="111100"/>
              </a:lnSpc>
              <a:spcBef>
                <a:spcPts val="605"/>
              </a:spcBef>
            </a:pPr>
            <a:r>
              <a:rPr lang="pt-BR" sz="1200" dirty="0">
                <a:latin typeface="Arial"/>
                <a:cs typeface="Arial"/>
              </a:rPr>
              <a:t>Os</a:t>
            </a:r>
            <a:r>
              <a:rPr lang="pt-BR" sz="1200" spc="2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Oficiais</a:t>
            </a:r>
            <a:r>
              <a:rPr lang="pt-BR" sz="1200" spc="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de segurança OG identificam</a:t>
            </a:r>
            <a:r>
              <a:rPr lang="pt-BR" sz="1200" spc="2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e supervisionam correspondentes de segurança locais em entidades, subsidiárias, </a:t>
            </a:r>
            <a:r>
              <a:rPr lang="pt-BR" sz="1200" spc="-5" dirty="0">
                <a:latin typeface="Arial"/>
                <a:cs typeface="Arial"/>
              </a:rPr>
              <a:t>departamentos</a:t>
            </a:r>
            <a:r>
              <a:rPr lang="pt-BR" sz="1200" dirty="0">
                <a:latin typeface="Arial"/>
                <a:cs typeface="Arial"/>
              </a:rPr>
              <a:t>, negócios e </a:t>
            </a:r>
            <a:r>
              <a:rPr lang="pt-BR" sz="1200" spc="-15" dirty="0">
                <a:latin typeface="Arial"/>
                <a:cs typeface="Arial"/>
              </a:rPr>
              <a:t>sempre</a:t>
            </a:r>
            <a:r>
              <a:rPr lang="pt-BR" sz="1200" dirty="0">
                <a:latin typeface="Arial"/>
                <a:cs typeface="Arial"/>
              </a:rPr>
              <a:t> que</a:t>
            </a:r>
            <a:r>
              <a:rPr lang="pt-BR" sz="1200" spc="-20" dirty="0">
                <a:latin typeface="Arial"/>
                <a:cs typeface="Arial"/>
              </a:rPr>
              <a:t> necessário</a:t>
            </a:r>
            <a:r>
              <a:rPr lang="pt-BR" sz="1200" dirty="0">
                <a:latin typeface="Arial"/>
                <a:cs typeface="Arial"/>
              </a:rPr>
              <a:t>. </a:t>
            </a:r>
            <a:r>
              <a:rPr lang="pt-BR" sz="1200" spc="-10" dirty="0">
                <a:latin typeface="Arial"/>
                <a:cs typeface="Arial"/>
              </a:rPr>
              <a:t>Correspondentes </a:t>
            </a:r>
            <a:r>
              <a:rPr lang="pt-BR" sz="1200" dirty="0">
                <a:latin typeface="Arial"/>
                <a:cs typeface="Arial"/>
              </a:rPr>
              <a:t>de Segurança Local</a:t>
            </a:r>
            <a:r>
              <a:rPr lang="pt-BR" sz="1200" spc="1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auxiliam os</a:t>
            </a:r>
            <a:r>
              <a:rPr lang="pt-BR" sz="1200" spc="10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SOs OG</a:t>
            </a:r>
            <a:r>
              <a:rPr lang="pt-BR" sz="1200" spc="1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em</a:t>
            </a:r>
            <a:r>
              <a:rPr lang="pt-BR" sz="1200" spc="110" dirty="0">
                <a:latin typeface="Arial"/>
                <a:cs typeface="Arial"/>
              </a:rPr>
              <a:t> </a:t>
            </a:r>
            <a:r>
              <a:rPr lang="pt-BR" sz="1200" spc="-5" dirty="0">
                <a:latin typeface="Arial"/>
                <a:cs typeface="Arial"/>
              </a:rPr>
              <a:t>suas missões</a:t>
            </a:r>
            <a:r>
              <a:rPr lang="pt-BR" sz="1200" dirty="0">
                <a:latin typeface="Arial"/>
                <a:cs typeface="Arial"/>
              </a:rPr>
              <a:t>, implementam</a:t>
            </a:r>
            <a:r>
              <a:rPr lang="pt-BR" sz="1200" spc="1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segurança</a:t>
            </a:r>
            <a:r>
              <a:rPr lang="pt-BR" sz="1200" spc="-15" dirty="0">
                <a:latin typeface="Arial"/>
                <a:cs typeface="Arial"/>
              </a:rPr>
              <a:t> da</a:t>
            </a:r>
            <a:r>
              <a:rPr lang="pt-BR" sz="1200" spc="12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informação em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seu escopo ou</a:t>
            </a:r>
            <a:r>
              <a:rPr lang="pt-BR" sz="1200" spc="-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desenvolvem projetos baseados em necessidades específicas de segurança.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15</a:t>
            </a:fld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1750822" y="9793491"/>
            <a:ext cx="4618228" cy="12311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POLÍTICA</a:t>
            </a:r>
            <a:r>
              <a:rPr spc="-15" dirty="0"/>
              <a:t> </a:t>
            </a:r>
            <a:r>
              <a:rPr spc="-10" dirty="0"/>
              <a:t>DE</a:t>
            </a:r>
            <a:r>
              <a:rPr spc="-15" dirty="0"/>
              <a:t> </a:t>
            </a:r>
            <a:r>
              <a:rPr spc="-10" dirty="0"/>
              <a:t>SEGURANÇA DO</a:t>
            </a:r>
            <a:r>
              <a:rPr spc="-5" dirty="0"/>
              <a:t> </a:t>
            </a:r>
            <a:r>
              <a:rPr dirty="0"/>
              <a:t>SISTEMA</a:t>
            </a:r>
            <a:r>
              <a:rPr spc="-15" dirty="0"/>
              <a:t> GLOBAL</a:t>
            </a:r>
            <a:r>
              <a:rPr spc="-5" dirty="0"/>
              <a:t> </a:t>
            </a:r>
            <a:r>
              <a:rPr dirty="0"/>
              <a:t>DE </a:t>
            </a:r>
            <a:r>
              <a:rPr spc="15" dirty="0"/>
              <a:t> </a:t>
            </a:r>
            <a:r>
              <a:rPr dirty="0"/>
              <a:t>INFORMAÇÃO</a:t>
            </a:r>
            <a:r>
              <a:rPr spc="-10" dirty="0"/>
              <a:t> </a:t>
            </a:r>
            <a:r>
              <a:rPr spc="-5" dirty="0"/>
              <a:t>|</a:t>
            </a:r>
            <a:r>
              <a:rPr spc="-10" dirty="0"/>
              <a:t> </a:t>
            </a:r>
            <a:r>
              <a:rPr spc="-5" dirty="0"/>
              <a:t>Bureau</a:t>
            </a:r>
            <a:r>
              <a:rPr dirty="0"/>
              <a:t> Veritas</a:t>
            </a: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502BA452-1C40-4FBA-8E76-E07F1CE2E3F1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2741802" y="10023615"/>
            <a:ext cx="256044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PÚBLICO    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INTERNO    </a:t>
            </a: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RESTRITO     SEGREDO </a:t>
            </a:r>
            <a:r>
              <a:rPr b="1" dirty="0">
                <a:latin typeface="Arial"/>
                <a:cs typeface="Arial"/>
              </a:rPr>
              <a:t>X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712" y="733621"/>
            <a:ext cx="2298065" cy="30480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sz="2200" b="1" spc="-10" dirty="0">
                <a:solidFill>
                  <a:srgbClr val="68665C"/>
                </a:solidFill>
                <a:latin typeface="Arial"/>
                <a:cs typeface="Arial"/>
              </a:rPr>
              <a:t>4</a:t>
            </a:r>
            <a:r>
              <a:rPr sz="2200" b="1" spc="-15" dirty="0">
                <a:solidFill>
                  <a:srgbClr val="68665C"/>
                </a:solidFill>
                <a:latin typeface="Arial"/>
                <a:cs typeface="Arial"/>
              </a:rPr>
              <a:t>. 	 ANEXOS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6124" y="1241551"/>
            <a:ext cx="6049645" cy="0"/>
          </a:xfrm>
          <a:custGeom>
            <a:avLst/>
            <a:gdLst/>
            <a:ahLst/>
            <a:cxnLst/>
            <a:rect l="l" t="t" r="r" b="b"/>
            <a:pathLst>
              <a:path w="6049645">
                <a:moveTo>
                  <a:pt x="0" y="0"/>
                </a:moveTo>
                <a:lnTo>
                  <a:pt x="6049645" y="0"/>
                </a:lnTo>
              </a:path>
            </a:pathLst>
          </a:custGeom>
          <a:ln w="39370">
            <a:solidFill>
              <a:srgbClr val="AF002C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851712" y="1652109"/>
            <a:ext cx="363855" cy="22860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AF002C"/>
                </a:solidFill>
                <a:latin typeface="Arial"/>
                <a:cs typeface="Arial"/>
              </a:rPr>
              <a:t>4.1.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16</a:t>
            </a:fld>
            <a:endParaRPr spc="-10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750822" y="9793491"/>
            <a:ext cx="4465828" cy="12311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POLÍTICA</a:t>
            </a:r>
            <a:r>
              <a:rPr spc="-15" dirty="0"/>
              <a:t> </a:t>
            </a:r>
            <a:r>
              <a:rPr spc="-10" dirty="0"/>
              <a:t>DE</a:t>
            </a:r>
            <a:r>
              <a:rPr spc="-15" dirty="0"/>
              <a:t> </a:t>
            </a:r>
            <a:r>
              <a:rPr spc="-10" dirty="0"/>
              <a:t>SEGURANÇA DO</a:t>
            </a:r>
            <a:r>
              <a:rPr spc="-5" dirty="0"/>
              <a:t> </a:t>
            </a:r>
            <a:r>
              <a:rPr dirty="0"/>
              <a:t>SISTEMA</a:t>
            </a:r>
            <a:r>
              <a:rPr spc="-15" dirty="0"/>
              <a:t> GLOBAL</a:t>
            </a:r>
            <a:r>
              <a:rPr spc="-5" dirty="0"/>
              <a:t> </a:t>
            </a:r>
            <a:r>
              <a:rPr dirty="0"/>
              <a:t>DE </a:t>
            </a:r>
            <a:r>
              <a:rPr spc="15" dirty="0"/>
              <a:t> </a:t>
            </a:r>
            <a:r>
              <a:rPr dirty="0"/>
              <a:t>INFORMAÇÃO</a:t>
            </a:r>
            <a:r>
              <a:rPr spc="-10" dirty="0"/>
              <a:t> </a:t>
            </a:r>
            <a:r>
              <a:rPr spc="-5" dirty="0"/>
              <a:t>|</a:t>
            </a:r>
            <a:r>
              <a:rPr spc="-10" dirty="0"/>
              <a:t> </a:t>
            </a:r>
            <a:r>
              <a:rPr spc="-5" dirty="0"/>
              <a:t>Bureau</a:t>
            </a:r>
            <a:r>
              <a:rPr dirty="0"/>
              <a:t> Veritas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08861" y="1652109"/>
            <a:ext cx="4069589" cy="24622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600" b="1" spc="-5" dirty="0">
                <a:solidFill>
                  <a:srgbClr val="AF002C"/>
                </a:solidFill>
                <a:latin typeface="Arial"/>
                <a:cs typeface="Arial"/>
              </a:rPr>
              <a:t>ANEXO</a:t>
            </a:r>
            <a:r>
              <a:rPr sz="1600" b="1" spc="-10" dirty="0">
                <a:solidFill>
                  <a:srgbClr val="AF002C"/>
                </a:solidFill>
                <a:latin typeface="Arial"/>
                <a:cs typeface="Arial"/>
              </a:rPr>
              <a:t> 1:</a:t>
            </a:r>
            <a:r>
              <a:rPr sz="1600" b="1" spc="20" dirty="0">
                <a:solidFill>
                  <a:srgbClr val="AF002C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AF002C"/>
                </a:solidFill>
                <a:latin typeface="Arial"/>
                <a:cs typeface="Arial"/>
              </a:rPr>
              <a:t>HISTÓRICO DE REVISÕES</a:t>
            </a:r>
            <a:r>
              <a:rPr sz="1600" b="1" spc="-5" dirty="0">
                <a:solidFill>
                  <a:srgbClr val="AF002C"/>
                </a:solidFill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1712" y="4837650"/>
            <a:ext cx="6033135" cy="375820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lvl="1" algn="just">
              <a:lnSpc>
                <a:spcPct val="100000"/>
              </a:lnSpc>
              <a:buClr>
                <a:srgbClr val="AF002C"/>
              </a:buClr>
              <a:tabLst>
                <a:tab pos="469900" algn="l"/>
              </a:tabLst>
            </a:pPr>
            <a:r>
              <a:rPr lang="pt-BR" sz="1600" b="1" spc="-10" dirty="0">
                <a:solidFill>
                  <a:srgbClr val="AF002C"/>
                </a:solidFill>
                <a:latin typeface="Arial"/>
                <a:cs typeface="Arial"/>
              </a:rPr>
              <a:t>4.2 ANEXO</a:t>
            </a:r>
            <a:r>
              <a:rPr lang="pt-BR" sz="1600" b="1" spc="10" dirty="0">
                <a:solidFill>
                  <a:srgbClr val="AF002C"/>
                </a:solidFill>
                <a:latin typeface="Arial"/>
                <a:cs typeface="Arial"/>
              </a:rPr>
              <a:t> </a:t>
            </a:r>
            <a:r>
              <a:rPr lang="pt-BR" sz="1600" b="1" spc="0" dirty="0">
                <a:solidFill>
                  <a:srgbClr val="AF002C"/>
                </a:solidFill>
                <a:latin typeface="Arial"/>
                <a:cs typeface="Arial"/>
              </a:rPr>
              <a:t>2</a:t>
            </a:r>
            <a:r>
              <a:rPr lang="pt-BR" sz="1600" b="1" spc="-10" dirty="0">
                <a:solidFill>
                  <a:srgbClr val="AF002C"/>
                </a:solidFill>
                <a:latin typeface="Arial"/>
                <a:cs typeface="Arial"/>
              </a:rPr>
              <a:t>:</a:t>
            </a:r>
            <a:r>
              <a:rPr lang="pt-BR" sz="1600" b="1" spc="5" dirty="0">
                <a:solidFill>
                  <a:srgbClr val="AF002C"/>
                </a:solidFill>
                <a:latin typeface="Arial"/>
                <a:cs typeface="Arial"/>
              </a:rPr>
              <a:t> </a:t>
            </a:r>
            <a:r>
              <a:rPr lang="pt-BR" sz="1600" b="1" spc="-10" dirty="0">
                <a:solidFill>
                  <a:srgbClr val="AF002C"/>
                </a:solidFill>
                <a:latin typeface="Arial"/>
                <a:cs typeface="Arial"/>
              </a:rPr>
              <a:t>POLÍTICAS</a:t>
            </a:r>
            <a:r>
              <a:rPr lang="pt-BR" sz="1600" b="1" spc="-15" dirty="0">
                <a:solidFill>
                  <a:srgbClr val="AF002C"/>
                </a:solidFill>
                <a:latin typeface="Arial"/>
                <a:cs typeface="Arial"/>
              </a:rPr>
              <a:t> OPERACIONAIS</a:t>
            </a:r>
            <a:endParaRPr lang="pt-BR" sz="1600" dirty="0">
              <a:latin typeface="Arial"/>
              <a:cs typeface="Arial"/>
            </a:endParaRPr>
          </a:p>
          <a:p>
            <a:pPr marL="12700" marR="5080" algn="just">
              <a:lnSpc>
                <a:spcPct val="111700"/>
              </a:lnSpc>
              <a:spcBef>
                <a:spcPts val="615"/>
              </a:spcBef>
            </a:pPr>
            <a:r>
              <a:rPr lang="pt-BR" sz="1200" spc="5" dirty="0">
                <a:latin typeface="Arial"/>
                <a:cs typeface="Arial"/>
              </a:rPr>
              <a:t>As</a:t>
            </a:r>
            <a:r>
              <a:rPr lang="pt-BR" sz="1200" dirty="0">
                <a:latin typeface="Arial"/>
                <a:cs typeface="Arial"/>
              </a:rPr>
              <a:t> Políticas Operacionais que completam </a:t>
            </a:r>
            <a:r>
              <a:rPr lang="pt-BR" sz="1200" spc="-10" dirty="0">
                <a:latin typeface="Arial"/>
                <a:cs typeface="Arial"/>
              </a:rPr>
              <a:t>o</a:t>
            </a:r>
            <a:r>
              <a:rPr lang="pt-BR" sz="1200" dirty="0">
                <a:latin typeface="Arial"/>
                <a:cs typeface="Arial"/>
              </a:rPr>
              <a:t> ISSP Global em assuntos</a:t>
            </a:r>
            <a:r>
              <a:rPr lang="pt-BR" sz="1200" spc="-15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temáticos para</a:t>
            </a:r>
            <a:r>
              <a:rPr lang="pt-BR" sz="1200" spc="-10" dirty="0">
                <a:latin typeface="Arial"/>
                <a:cs typeface="Arial"/>
              </a:rPr>
              <a:t> o</a:t>
            </a:r>
            <a:r>
              <a:rPr lang="pt-BR" sz="1200" dirty="0">
                <a:latin typeface="Arial"/>
                <a:cs typeface="Arial"/>
              </a:rPr>
              <a:t> </a:t>
            </a:r>
            <a:r>
              <a:rPr lang="pt-BR" sz="1200" spc="-155" dirty="0">
                <a:latin typeface="Arial"/>
                <a:cs typeface="Arial"/>
              </a:rPr>
              <a:t> </a:t>
            </a:r>
            <a:r>
              <a:rPr lang="pt-BR" sz="1200" spc="-165" dirty="0">
                <a:latin typeface="Arial"/>
                <a:cs typeface="Arial"/>
              </a:rPr>
              <a:t> </a:t>
            </a:r>
            <a:r>
              <a:rPr lang="pt-BR" sz="1200" spc="-16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Bureau Veritas</a:t>
            </a:r>
            <a:r>
              <a:rPr lang="pt-BR" sz="1200" spc="5" dirty="0">
                <a:latin typeface="Arial"/>
                <a:cs typeface="Arial"/>
              </a:rPr>
              <a:t> </a:t>
            </a:r>
            <a:r>
              <a:rPr lang="pt-BR" sz="1200" spc="-15" dirty="0">
                <a:latin typeface="Arial"/>
                <a:cs typeface="Arial"/>
              </a:rPr>
              <a:t>são</a:t>
            </a:r>
            <a:r>
              <a:rPr lang="pt-BR" sz="1200" dirty="0">
                <a:latin typeface="Arial"/>
                <a:cs typeface="Arial"/>
              </a:rPr>
              <a:t>:</a:t>
            </a:r>
          </a:p>
          <a:p>
            <a:pPr marL="696595" lvl="2" indent="-227329" algn="just">
              <a:lnSpc>
                <a:spcPct val="100000"/>
              </a:lnSpc>
              <a:spcBef>
                <a:spcPts val="7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Segurança de Recursos Humanos</a:t>
            </a:r>
          </a:p>
          <a:p>
            <a:pPr marL="696595" lvl="2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Classificação da</a:t>
            </a:r>
            <a:r>
              <a:rPr lang="pt-BR" sz="1200" spc="10" dirty="0">
                <a:latin typeface="Arial"/>
                <a:cs typeface="Arial"/>
              </a:rPr>
              <a:t> </a:t>
            </a:r>
            <a:r>
              <a:rPr lang="pt-BR" sz="1200" spc="-10" dirty="0">
                <a:latin typeface="Arial"/>
                <a:cs typeface="Arial"/>
              </a:rPr>
              <a:t>Informação</a:t>
            </a:r>
            <a:endParaRPr lang="pt-BR" sz="1200" dirty="0">
              <a:latin typeface="Arial"/>
              <a:cs typeface="Arial"/>
            </a:endParaRPr>
          </a:p>
          <a:p>
            <a:pPr marL="696595" lvl="2" indent="-227329" algn="just">
              <a:lnSpc>
                <a:spcPct val="100000"/>
              </a:lnSpc>
              <a:spcBef>
                <a:spcPts val="16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Controle de acesso lógico</a:t>
            </a:r>
          </a:p>
          <a:p>
            <a:pPr marL="696595" lvl="2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Segurança física</a:t>
            </a:r>
          </a:p>
          <a:p>
            <a:pPr marL="696595" lvl="2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Operações de Segurança</a:t>
            </a:r>
          </a:p>
          <a:p>
            <a:pPr marL="696595" lvl="2" indent="-227329" algn="just">
              <a:lnSpc>
                <a:spcPct val="100000"/>
              </a:lnSpc>
              <a:spcBef>
                <a:spcPts val="16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Gestão </a:t>
            </a:r>
            <a:r>
              <a:rPr lang="pt-BR" sz="1200" spc="-10" dirty="0">
                <a:latin typeface="Arial"/>
                <a:cs typeface="Arial"/>
              </a:rPr>
              <a:t>de </a:t>
            </a:r>
            <a:r>
              <a:rPr lang="pt-BR" sz="1200" dirty="0">
                <a:latin typeface="Arial"/>
                <a:cs typeface="Arial"/>
              </a:rPr>
              <a:t>rastros</a:t>
            </a:r>
            <a:r>
              <a:rPr lang="pt-BR" sz="1200" spc="5" dirty="0">
                <a:latin typeface="Arial"/>
                <a:cs typeface="Arial"/>
              </a:rPr>
              <a:t> </a:t>
            </a:r>
            <a:r>
              <a:rPr lang="pt-BR" sz="1200" spc="-15" dirty="0">
                <a:latin typeface="Arial"/>
                <a:cs typeface="Arial"/>
              </a:rPr>
              <a:t>de </a:t>
            </a:r>
            <a:r>
              <a:rPr lang="pt-BR" sz="1200" dirty="0">
                <a:latin typeface="Arial"/>
                <a:cs typeface="Arial"/>
              </a:rPr>
              <a:t>TI</a:t>
            </a:r>
          </a:p>
          <a:p>
            <a:pPr marL="696595" lvl="2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Manuseio</a:t>
            </a:r>
            <a:r>
              <a:rPr lang="pt-BR" sz="1200" spc="-5" dirty="0">
                <a:latin typeface="Arial"/>
                <a:cs typeface="Arial"/>
              </a:rPr>
              <a:t> de mídia</a:t>
            </a:r>
            <a:endParaRPr lang="pt-BR" sz="1200" dirty="0">
              <a:latin typeface="Arial"/>
              <a:cs typeface="Arial"/>
            </a:endParaRPr>
          </a:p>
          <a:p>
            <a:pPr marL="696595" lvl="2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Equipamento do usuário</a:t>
            </a:r>
          </a:p>
          <a:p>
            <a:pPr marL="696595" lvl="2" indent="-227329" algn="just">
              <a:lnSpc>
                <a:spcPct val="100000"/>
              </a:lnSpc>
              <a:spcBef>
                <a:spcPts val="16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Segurança</a:t>
            </a:r>
            <a:r>
              <a:rPr lang="pt-BR" sz="1200" spc="5" dirty="0">
                <a:latin typeface="Arial"/>
                <a:cs typeface="Arial"/>
              </a:rPr>
              <a:t> de</a:t>
            </a:r>
            <a:r>
              <a:rPr lang="pt-BR" sz="1200" dirty="0">
                <a:latin typeface="Arial"/>
                <a:cs typeface="Arial"/>
              </a:rPr>
              <a:t> rede</a:t>
            </a:r>
          </a:p>
          <a:p>
            <a:pPr marL="696595" lvl="2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spc="-10" dirty="0">
                <a:latin typeface="Arial"/>
                <a:cs typeface="Arial"/>
              </a:rPr>
              <a:t>Segurança</a:t>
            </a:r>
            <a:r>
              <a:rPr lang="pt-BR" sz="1200" dirty="0">
                <a:latin typeface="Arial"/>
                <a:cs typeface="Arial"/>
              </a:rPr>
              <a:t> na</a:t>
            </a:r>
            <a:r>
              <a:rPr lang="pt-BR" sz="1200" spc="-10" dirty="0">
                <a:latin typeface="Arial"/>
                <a:cs typeface="Arial"/>
              </a:rPr>
              <a:t> nuvem</a:t>
            </a:r>
            <a:endParaRPr lang="pt-BR" sz="1200" dirty="0">
              <a:latin typeface="Arial"/>
              <a:cs typeface="Arial"/>
            </a:endParaRPr>
          </a:p>
          <a:p>
            <a:pPr marL="696595" lvl="2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Desenvolvimento </a:t>
            </a:r>
            <a:r>
              <a:rPr lang="pt-BR" sz="1200" spc="5" dirty="0">
                <a:latin typeface="Arial"/>
                <a:cs typeface="Arial"/>
              </a:rPr>
              <a:t>e</a:t>
            </a:r>
            <a:r>
              <a:rPr lang="pt-BR" sz="1200" spc="-10" dirty="0">
                <a:latin typeface="Arial"/>
                <a:cs typeface="Arial"/>
              </a:rPr>
              <a:t> manutenção </a:t>
            </a:r>
            <a:r>
              <a:rPr lang="pt-BR" sz="1200" dirty="0">
                <a:latin typeface="Arial"/>
                <a:cs typeface="Arial"/>
              </a:rPr>
              <a:t>de aplicativos</a:t>
            </a:r>
          </a:p>
          <a:p>
            <a:pPr marL="696595" lvl="2" indent="-227329" algn="just">
              <a:lnSpc>
                <a:spcPct val="100000"/>
              </a:lnSpc>
              <a:spcBef>
                <a:spcPts val="170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Relacionamento </a:t>
            </a:r>
            <a:r>
              <a:rPr lang="pt-BR" sz="1200" spc="-5" dirty="0">
                <a:latin typeface="Arial"/>
                <a:cs typeface="Arial"/>
              </a:rPr>
              <a:t>com</a:t>
            </a:r>
            <a:r>
              <a:rPr lang="pt-BR" sz="1200" dirty="0">
                <a:latin typeface="Arial"/>
                <a:cs typeface="Arial"/>
              </a:rPr>
              <a:t> Fornecedores</a:t>
            </a:r>
          </a:p>
          <a:p>
            <a:pPr marL="696595" lvl="2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Gestão</a:t>
            </a:r>
            <a:r>
              <a:rPr lang="pt-BR" sz="1200" spc="-10" dirty="0">
                <a:latin typeface="Arial"/>
                <a:cs typeface="Arial"/>
              </a:rPr>
              <a:t> de</a:t>
            </a:r>
            <a:r>
              <a:rPr lang="pt-BR" sz="1200" dirty="0">
                <a:latin typeface="Arial"/>
                <a:cs typeface="Arial"/>
              </a:rPr>
              <a:t> Incidentes de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spc="5" dirty="0">
                <a:latin typeface="Arial"/>
                <a:cs typeface="Arial"/>
              </a:rPr>
              <a:t>Segurança</a:t>
            </a:r>
            <a:endParaRPr lang="pt-BR" sz="1200" dirty="0">
              <a:latin typeface="Arial"/>
              <a:cs typeface="Arial"/>
            </a:endParaRPr>
          </a:p>
          <a:p>
            <a:pPr marL="696595" lvl="2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Continuidade de Atividades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64934"/>
              </p:ext>
            </p:extLst>
          </p:nvPr>
        </p:nvGraphicFramePr>
        <p:xfrm>
          <a:off x="860729" y="1990597"/>
          <a:ext cx="6013144" cy="24998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7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55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lang="pt-BR" sz="1200" b="1" noProof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Versão</a:t>
                      </a:r>
                      <a:endParaRPr lang="pt-BR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7366">
                      <a:solidFill>
                        <a:srgbClr val="CF7A79"/>
                      </a:solidFill>
                      <a:prstDash val="solid"/>
                    </a:lnT>
                    <a:lnB w="7366">
                      <a:solidFill>
                        <a:srgbClr val="CF7A79"/>
                      </a:solidFill>
                      <a:prstDash val="solid"/>
                    </a:lnB>
                    <a:solidFill>
                      <a:srgbClr val="AF002C"/>
                    </a:solidFill>
                  </a:tcPr>
                </a:tc>
                <a:tc>
                  <a:txBody>
                    <a:bodyPr/>
                    <a:lstStyle/>
                    <a:p>
                      <a:pPr marL="408305">
                        <a:lnSpc>
                          <a:spcPct val="100000"/>
                        </a:lnSpc>
                      </a:pPr>
                      <a:r>
                        <a:rPr lang="pt-BR" sz="120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Autor</a:t>
                      </a:r>
                    </a:p>
                  </a:txBody>
                  <a:tcPr marL="0" marR="0" marT="0" marB="0" anchor="ctr">
                    <a:lnT w="7366">
                      <a:solidFill>
                        <a:srgbClr val="CF7A79"/>
                      </a:solidFill>
                      <a:prstDash val="solid"/>
                    </a:lnT>
                    <a:lnB w="7366">
                      <a:solidFill>
                        <a:srgbClr val="CF7A79"/>
                      </a:solidFill>
                      <a:prstDash val="solid"/>
                    </a:lnB>
                    <a:solidFill>
                      <a:srgbClr val="AF002C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lang="pt-BR" sz="1200" b="1" noProof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Descrição</a:t>
                      </a:r>
                      <a:endParaRPr lang="pt-BR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7366">
                      <a:solidFill>
                        <a:srgbClr val="CF7A79"/>
                      </a:solidFill>
                      <a:prstDash val="solid"/>
                    </a:lnT>
                    <a:lnB w="7366">
                      <a:solidFill>
                        <a:srgbClr val="CF7A79"/>
                      </a:solidFill>
                      <a:prstDash val="solid"/>
                    </a:lnB>
                    <a:solidFill>
                      <a:srgbClr val="AF002C"/>
                    </a:solidFill>
                  </a:tcPr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</a:pPr>
                      <a:r>
                        <a:rPr lang="pt-BR" sz="1200" b="1" noProof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t-BR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7366">
                      <a:solidFill>
                        <a:srgbClr val="CF7A79"/>
                      </a:solidFill>
                      <a:prstDash val="solid"/>
                    </a:lnT>
                    <a:lnB w="7366">
                      <a:solidFill>
                        <a:srgbClr val="CF7A79"/>
                      </a:solidFill>
                      <a:prstDash val="solid"/>
                    </a:lnB>
                    <a:solidFill>
                      <a:srgbClr val="AF00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lang="pt-BR" sz="1200" noProof="0" dirty="0">
                          <a:latin typeface="Arial"/>
                          <a:cs typeface="Arial"/>
                        </a:rPr>
                        <a:t>1.5</a:t>
                      </a:r>
                    </a:p>
                  </a:txBody>
                  <a:tcPr marL="0" marR="0" marT="0" marB="0" anchor="ctr">
                    <a:lnT w="7366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lang="pt-BR" sz="1200" noProof="0" dirty="0">
                          <a:latin typeface="Arial"/>
                          <a:cs typeface="Arial"/>
                        </a:rPr>
                        <a:t>Conformidade ISS</a:t>
                      </a:r>
                    </a:p>
                  </a:txBody>
                  <a:tcPr marL="0" marR="0" marT="0" marB="0" anchor="ctr">
                    <a:lnT w="7366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</a:pPr>
                      <a:r>
                        <a:rPr lang="pt-BR" sz="1200" spc="-10" noProof="0" dirty="0">
                          <a:latin typeface="Arial"/>
                          <a:cs typeface="Arial"/>
                        </a:rPr>
                        <a:t>Nomeação </a:t>
                      </a:r>
                      <a:r>
                        <a:rPr lang="pt-BR" sz="1200" noProof="0" dirty="0">
                          <a:latin typeface="Arial"/>
                          <a:cs typeface="Arial"/>
                        </a:rPr>
                        <a:t>do</a:t>
                      </a:r>
                      <a:r>
                        <a:rPr lang="pt-BR" sz="1200" spc="5" noProof="0" dirty="0">
                          <a:latin typeface="Arial"/>
                          <a:cs typeface="Arial"/>
                        </a:rPr>
                        <a:t> Grupo</a:t>
                      </a:r>
                      <a:r>
                        <a:rPr lang="pt-BR" sz="1200" spc="-10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pt-BR" sz="1200" noProof="0" dirty="0">
                          <a:latin typeface="Arial"/>
                          <a:cs typeface="Arial"/>
                        </a:rPr>
                        <a:t>CISO</a:t>
                      </a:r>
                    </a:p>
                  </a:txBody>
                  <a:tcPr marL="0" marR="0" marT="0" marB="0" anchor="ctr">
                    <a:lnT w="7366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lang="pt-BR" sz="1200" spc="-5" noProof="0" dirty="0">
                          <a:latin typeface="Arial"/>
                          <a:cs typeface="Arial"/>
                        </a:rPr>
                        <a:t>12/01/2017</a:t>
                      </a:r>
                      <a:endParaRPr lang="pt-BR" sz="12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T w="7366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815">
                <a:tc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lang="pt-BR" sz="1200" noProof="0" dirty="0">
                          <a:latin typeface="Arial"/>
                          <a:cs typeface="Arial"/>
                        </a:rPr>
                        <a:t>2.0</a:t>
                      </a:r>
                    </a:p>
                  </a:txBody>
                  <a:tcPr marL="0" marR="0" marT="0" marB="0" anchor="ctr">
                    <a:lnT w="7365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  <a:solidFill>
                      <a:srgbClr val="EED2D2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lang="pt-BR" sz="1200" noProof="0" dirty="0">
                          <a:latin typeface="Arial"/>
                          <a:cs typeface="Arial"/>
                        </a:rPr>
                        <a:t>Conformidade ISS</a:t>
                      </a:r>
                    </a:p>
                  </a:txBody>
                  <a:tcPr marL="0" marR="0" marT="0" marB="0" anchor="ctr">
                    <a:lnT w="7365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  <a:solidFill>
                      <a:srgbClr val="EED2D2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368935">
                        <a:lnSpc>
                          <a:spcPts val="1380"/>
                        </a:lnSpc>
                      </a:pPr>
                      <a:r>
                        <a:rPr lang="pt-BR" sz="1200" noProof="0" dirty="0">
                          <a:latin typeface="Arial"/>
                          <a:cs typeface="Arial"/>
                        </a:rPr>
                        <a:t>Atualização do conteúdo para cumprir </a:t>
                      </a:r>
                      <a:r>
                        <a:rPr lang="pt-BR" sz="1200" spc="-10" noProof="0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pt-BR" sz="1200" noProof="0" dirty="0">
                          <a:latin typeface="Arial"/>
                          <a:cs typeface="Arial"/>
                        </a:rPr>
                        <a:t> estratégia do grupo</a:t>
                      </a:r>
                    </a:p>
                  </a:txBody>
                  <a:tcPr marL="0" marR="0" marT="0" marB="0" anchor="ctr">
                    <a:lnT w="7365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  <a:solidFill>
                      <a:srgbClr val="EED2D2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lang="pt-BR" sz="1200" spc="-5" noProof="0" dirty="0">
                          <a:latin typeface="Arial"/>
                          <a:cs typeface="Arial"/>
                        </a:rPr>
                        <a:t>27/03/2017</a:t>
                      </a:r>
                      <a:endParaRPr lang="pt-BR" sz="12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  <a:solidFill>
                      <a:srgbClr val="EE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817">
                <a:tc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lang="pt-BR" sz="1200" noProof="0" dirty="0">
                          <a:latin typeface="Arial"/>
                          <a:cs typeface="Arial"/>
                        </a:rPr>
                        <a:t>2.1</a:t>
                      </a:r>
                    </a:p>
                  </a:txBody>
                  <a:tcPr marL="0" marR="0" marT="0" marB="0" anchor="ctr">
                    <a:lnT w="7365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lang="pt-BR" sz="1200" noProof="0" dirty="0">
                          <a:latin typeface="Arial"/>
                          <a:cs typeface="Arial"/>
                        </a:rPr>
                        <a:t>Conformidade ISS</a:t>
                      </a:r>
                    </a:p>
                  </a:txBody>
                  <a:tcPr marL="0" marR="0" marT="0" marB="0" anchor="ctr">
                    <a:lnT w="7365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410"/>
                        </a:lnSpc>
                      </a:pPr>
                      <a:r>
                        <a:rPr lang="pt-BR" sz="1200" noProof="0" dirty="0">
                          <a:latin typeface="Arial"/>
                          <a:cs typeface="Arial"/>
                        </a:rPr>
                        <a:t>Atualização das funções de segurança</a:t>
                      </a:r>
                      <a:r>
                        <a:rPr lang="pt-BR" sz="1200" spc="-10" noProof="0" dirty="0">
                          <a:latin typeface="Arial"/>
                          <a:cs typeface="Arial"/>
                        </a:rPr>
                        <a:t> </a:t>
                      </a:r>
                      <a:endParaRPr lang="pt-BR" sz="1200" noProof="0" dirty="0">
                        <a:latin typeface="Arial"/>
                        <a:cs typeface="Arial"/>
                      </a:endParaRPr>
                    </a:p>
                    <a:p>
                      <a:pPr marL="112395">
                        <a:lnSpc>
                          <a:spcPts val="1410"/>
                        </a:lnSpc>
                      </a:pPr>
                      <a:r>
                        <a:rPr lang="pt-BR" sz="1200" spc="-10" noProof="0" dirty="0">
                          <a:latin typeface="Arial"/>
                          <a:cs typeface="Arial"/>
                        </a:rPr>
                        <a:t>Atualização</a:t>
                      </a:r>
                      <a:r>
                        <a:rPr lang="pt-BR" sz="1200" noProof="0" dirty="0">
                          <a:latin typeface="Arial"/>
                          <a:cs typeface="Arial"/>
                        </a:rPr>
                        <a:t> da</a:t>
                      </a:r>
                      <a:r>
                        <a:rPr lang="pt-BR" sz="1200" spc="-5" noProof="0" dirty="0">
                          <a:latin typeface="Arial"/>
                          <a:cs typeface="Arial"/>
                        </a:rPr>
                        <a:t> frequência</a:t>
                      </a:r>
                      <a:r>
                        <a:rPr lang="pt-BR" sz="1200" spc="-10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pt-BR" sz="1200" noProof="0" dirty="0">
                          <a:latin typeface="Arial"/>
                          <a:cs typeface="Arial"/>
                        </a:rPr>
                        <a:t>da revisão da política</a:t>
                      </a:r>
                      <a:r>
                        <a:rPr lang="pt-BR" sz="1200" spc="-15" noProof="0" dirty="0">
                          <a:latin typeface="Arial"/>
                          <a:cs typeface="Arial"/>
                        </a:rPr>
                        <a:t> </a:t>
                      </a:r>
                      <a:endParaRPr lang="pt-BR" sz="1200" noProof="0" dirty="0">
                        <a:latin typeface="Arial"/>
                        <a:cs typeface="Arial"/>
                      </a:endParaRPr>
                    </a:p>
                    <a:p>
                      <a:pPr marL="112395" marR="256540">
                        <a:lnSpc>
                          <a:spcPts val="1380"/>
                        </a:lnSpc>
                        <a:spcBef>
                          <a:spcPts val="340"/>
                        </a:spcBef>
                      </a:pPr>
                      <a:r>
                        <a:rPr lang="pt-BR" sz="1200" noProof="0" dirty="0">
                          <a:latin typeface="Arial"/>
                          <a:cs typeface="Arial"/>
                        </a:rPr>
                        <a:t>Adicionando</a:t>
                      </a:r>
                      <a:r>
                        <a:rPr lang="pt-BR" sz="1200" spc="-5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pt-BR" sz="1200" spc="-15" noProof="0" dirty="0">
                          <a:latin typeface="Arial"/>
                          <a:cs typeface="Arial"/>
                        </a:rPr>
                        <a:t>uma</a:t>
                      </a:r>
                      <a:r>
                        <a:rPr lang="pt-BR" sz="1200" spc="-5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pt-BR" sz="1200" noProof="0" dirty="0">
                          <a:latin typeface="Arial"/>
                          <a:cs typeface="Arial"/>
                        </a:rPr>
                        <a:t>nova política</a:t>
                      </a:r>
                      <a:r>
                        <a:rPr lang="pt-BR" sz="1200" spc="-15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pt-BR" sz="1200" noProof="0" dirty="0">
                          <a:latin typeface="Arial"/>
                          <a:cs typeface="Arial"/>
                        </a:rPr>
                        <a:t>operacional</a:t>
                      </a:r>
                      <a:r>
                        <a:rPr lang="pt-BR" sz="1200" spc="-15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pt-BR" sz="1200" noProof="0" dirty="0">
                          <a:latin typeface="Arial"/>
                          <a:cs typeface="Arial"/>
                        </a:rPr>
                        <a:t>ao apêndice</a:t>
                      </a:r>
                    </a:p>
                  </a:txBody>
                  <a:tcPr marL="0" marR="0" marT="0" marB="0" anchor="ctr">
                    <a:lnT w="7365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lang="pt-BR" sz="1200" spc="-5" noProof="0" dirty="0">
                          <a:latin typeface="Arial"/>
                          <a:cs typeface="Arial"/>
                        </a:rPr>
                        <a:t>19/12/2019</a:t>
                      </a:r>
                      <a:endParaRPr lang="pt-BR" sz="12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lang="pt-BR" sz="1200" noProof="0" dirty="0">
                          <a:latin typeface="Arial"/>
                          <a:cs typeface="Arial"/>
                        </a:rPr>
                        <a:t>2.2</a:t>
                      </a:r>
                    </a:p>
                  </a:txBody>
                  <a:tcPr marL="0" marR="0" marT="0" marB="0" anchor="ctr">
                    <a:lnT w="7365">
                      <a:solidFill>
                        <a:srgbClr val="CF7A79"/>
                      </a:solidFill>
                      <a:prstDash val="solid"/>
                    </a:lnT>
                    <a:lnB w="7366">
                      <a:solidFill>
                        <a:srgbClr val="CF7A79"/>
                      </a:solidFill>
                      <a:prstDash val="solid"/>
                    </a:lnB>
                    <a:solidFill>
                      <a:srgbClr val="EED2D2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lang="pt-BR" sz="1200" noProof="0" dirty="0">
                          <a:latin typeface="Arial"/>
                          <a:cs typeface="Arial"/>
                        </a:rPr>
                        <a:t>Conformidade ISS</a:t>
                      </a:r>
                      <a:r>
                        <a:rPr lang="pt-BR" sz="1200" spc="5" noProof="0" dirty="0">
                          <a:latin typeface="Arial"/>
                          <a:cs typeface="Arial"/>
                        </a:rPr>
                        <a:t> </a:t>
                      </a:r>
                      <a:endParaRPr lang="pt-BR" sz="12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CF7A79"/>
                      </a:solidFill>
                      <a:prstDash val="solid"/>
                    </a:lnT>
                    <a:lnB w="7366">
                      <a:solidFill>
                        <a:srgbClr val="CF7A79"/>
                      </a:solidFill>
                      <a:prstDash val="solid"/>
                    </a:lnB>
                    <a:solidFill>
                      <a:srgbClr val="EED2D2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543560">
                        <a:lnSpc>
                          <a:spcPct val="116700"/>
                        </a:lnSpc>
                      </a:pPr>
                      <a:r>
                        <a:rPr lang="pt-BR" sz="1200" noProof="0" dirty="0">
                          <a:latin typeface="Arial"/>
                          <a:cs typeface="Arial"/>
                        </a:rPr>
                        <a:t>Adicionando abordagem</a:t>
                      </a:r>
                      <a:r>
                        <a:rPr lang="pt-BR" sz="1200" spc="-10" noProof="0" dirty="0">
                          <a:latin typeface="Arial"/>
                          <a:cs typeface="Arial"/>
                        </a:rPr>
                        <a:t> de</a:t>
                      </a:r>
                      <a:r>
                        <a:rPr lang="pt-BR" sz="1200" noProof="0" dirty="0">
                          <a:latin typeface="Arial"/>
                          <a:cs typeface="Arial"/>
                        </a:rPr>
                        <a:t> criação</a:t>
                      </a:r>
                      <a:r>
                        <a:rPr lang="pt-BR" sz="1200" spc="-15" noProof="0" dirty="0">
                          <a:latin typeface="Arial"/>
                          <a:cs typeface="Arial"/>
                        </a:rPr>
                        <a:t> de</a:t>
                      </a:r>
                      <a:r>
                        <a:rPr lang="pt-BR" sz="1200" noProof="0" dirty="0">
                          <a:latin typeface="Arial"/>
                          <a:cs typeface="Arial"/>
                        </a:rPr>
                        <a:t> políticas Adicionando</a:t>
                      </a:r>
                      <a:r>
                        <a:rPr lang="pt-BR" sz="1200" spc="-5" noProof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pt-BR" sz="1200" noProof="0" dirty="0">
                          <a:latin typeface="Arial"/>
                          <a:cs typeface="Arial"/>
                        </a:rPr>
                        <a:t>requisitos de</a:t>
                      </a:r>
                      <a:r>
                        <a:rPr lang="pt-BR" sz="1200" spc="-10" noProof="0" dirty="0">
                          <a:latin typeface="Arial"/>
                          <a:cs typeface="Arial"/>
                        </a:rPr>
                        <a:t> publicação</a:t>
                      </a:r>
                      <a:endParaRPr lang="pt-BR" sz="12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T w="7365">
                      <a:solidFill>
                        <a:srgbClr val="CF7A79"/>
                      </a:solidFill>
                      <a:prstDash val="solid"/>
                    </a:lnT>
                    <a:lnB w="7366">
                      <a:solidFill>
                        <a:srgbClr val="CF7A79"/>
                      </a:solidFill>
                      <a:prstDash val="solid"/>
                    </a:lnB>
                    <a:solidFill>
                      <a:srgbClr val="EED2D2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lang="pt-BR" sz="1200" spc="-10" noProof="0" dirty="0">
                          <a:latin typeface="Arial"/>
                          <a:cs typeface="Arial"/>
                        </a:rPr>
                        <a:t>19</a:t>
                      </a:r>
                      <a:r>
                        <a:rPr lang="pt-BR" sz="1200" noProof="0" dirty="0">
                          <a:latin typeface="Arial"/>
                          <a:cs typeface="Arial"/>
                        </a:rPr>
                        <a:t>/03/</a:t>
                      </a:r>
                      <a:r>
                        <a:rPr lang="pt-BR" sz="1200" spc="-5" noProof="0" dirty="0">
                          <a:latin typeface="Arial"/>
                          <a:cs typeface="Arial"/>
                        </a:rPr>
                        <a:t>2</a:t>
                      </a:r>
                      <a:r>
                        <a:rPr lang="pt-BR" sz="1200" noProof="0" dirty="0">
                          <a:latin typeface="Arial"/>
                          <a:cs typeface="Arial"/>
                        </a:rPr>
                        <a:t>021</a:t>
                      </a:r>
                    </a:p>
                  </a:txBody>
                  <a:tcPr marL="0" marR="0" marT="0" marB="0" anchor="ctr">
                    <a:lnT w="7365">
                      <a:solidFill>
                        <a:srgbClr val="CF7A79"/>
                      </a:solidFill>
                      <a:prstDash val="solid"/>
                    </a:lnT>
                    <a:lnB w="7366">
                      <a:solidFill>
                        <a:srgbClr val="CF7A79"/>
                      </a:solidFill>
                      <a:prstDash val="solid"/>
                    </a:lnB>
                    <a:solidFill>
                      <a:srgbClr val="EE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object 7">
            <a:extLst>
              <a:ext uri="{FF2B5EF4-FFF2-40B4-BE49-F238E27FC236}">
                <a16:creationId xmlns:a16="http://schemas.microsoft.com/office/drawing/2014/main" id="{A7D44AD0-DEB0-4BA5-B288-460C518760F9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2741802" y="10023615"/>
            <a:ext cx="256044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PÚBLICO    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INTERNO    </a:t>
            </a: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RESTRITO     SEGREDO </a:t>
            </a:r>
            <a:r>
              <a:rPr b="1" dirty="0">
                <a:latin typeface="Arial"/>
                <a:cs typeface="Arial"/>
              </a:rPr>
              <a:t>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712" y="1026430"/>
            <a:ext cx="1184910" cy="61555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2000" i="1" dirty="0">
                <a:solidFill>
                  <a:srgbClr val="AF002C"/>
                </a:solidFill>
                <a:latin typeface="Arial"/>
                <a:cs typeface="Arial"/>
              </a:rPr>
              <a:t>Aprovadores</a:t>
            </a:r>
            <a:endParaRPr lang="pt-BR"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1712" y="2570242"/>
            <a:ext cx="3772358" cy="3077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2000" i="1" dirty="0">
                <a:solidFill>
                  <a:srgbClr val="AF002C"/>
                </a:solidFill>
                <a:latin typeface="Arial"/>
                <a:cs typeface="Arial"/>
              </a:rPr>
              <a:t>Documentos de referências</a:t>
            </a:r>
            <a:endParaRPr lang="pt-BR"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02938" y="2947669"/>
            <a:ext cx="68580" cy="251460"/>
          </a:xfrm>
          <a:custGeom>
            <a:avLst/>
            <a:gdLst/>
            <a:ahLst/>
            <a:cxnLst/>
            <a:rect l="l" t="t" r="r" b="b"/>
            <a:pathLst>
              <a:path w="68579" h="251460">
                <a:moveTo>
                  <a:pt x="0" y="251459"/>
                </a:moveTo>
                <a:lnTo>
                  <a:pt x="68580" y="251459"/>
                </a:lnTo>
                <a:lnTo>
                  <a:pt x="6858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AF002C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6" name="object 6"/>
          <p:cNvSpPr/>
          <p:nvPr/>
        </p:nvSpPr>
        <p:spPr>
          <a:xfrm>
            <a:off x="864412" y="2947669"/>
            <a:ext cx="68580" cy="251460"/>
          </a:xfrm>
          <a:custGeom>
            <a:avLst/>
            <a:gdLst/>
            <a:ahLst/>
            <a:cxnLst/>
            <a:rect l="l" t="t" r="r" b="b"/>
            <a:pathLst>
              <a:path w="68580" h="251460">
                <a:moveTo>
                  <a:pt x="0" y="251459"/>
                </a:moveTo>
                <a:lnTo>
                  <a:pt x="68580" y="251459"/>
                </a:lnTo>
                <a:lnTo>
                  <a:pt x="68580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AF002C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7" name="object 7"/>
          <p:cNvSpPr/>
          <p:nvPr/>
        </p:nvSpPr>
        <p:spPr>
          <a:xfrm>
            <a:off x="932992" y="2947669"/>
            <a:ext cx="2870200" cy="251460"/>
          </a:xfrm>
          <a:custGeom>
            <a:avLst/>
            <a:gdLst/>
            <a:ahLst/>
            <a:cxnLst/>
            <a:rect l="l" t="t" r="r" b="b"/>
            <a:pathLst>
              <a:path w="2870200" h="251460">
                <a:moveTo>
                  <a:pt x="0" y="251459"/>
                </a:moveTo>
                <a:lnTo>
                  <a:pt x="2869945" y="251459"/>
                </a:lnTo>
                <a:lnTo>
                  <a:pt x="2869945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AF002C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8" name="object 8"/>
          <p:cNvSpPr/>
          <p:nvPr/>
        </p:nvSpPr>
        <p:spPr>
          <a:xfrm>
            <a:off x="6808978" y="2947669"/>
            <a:ext cx="68580" cy="251460"/>
          </a:xfrm>
          <a:custGeom>
            <a:avLst/>
            <a:gdLst/>
            <a:ahLst/>
            <a:cxnLst/>
            <a:rect l="l" t="t" r="r" b="b"/>
            <a:pathLst>
              <a:path w="68579" h="251460">
                <a:moveTo>
                  <a:pt x="0" y="251459"/>
                </a:moveTo>
                <a:lnTo>
                  <a:pt x="68579" y="251459"/>
                </a:lnTo>
                <a:lnTo>
                  <a:pt x="68579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AF002C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9" name="object 9"/>
          <p:cNvSpPr/>
          <p:nvPr/>
        </p:nvSpPr>
        <p:spPr>
          <a:xfrm>
            <a:off x="3871595" y="2947669"/>
            <a:ext cx="68580" cy="251460"/>
          </a:xfrm>
          <a:custGeom>
            <a:avLst/>
            <a:gdLst/>
            <a:ahLst/>
            <a:cxnLst/>
            <a:rect l="l" t="t" r="r" b="b"/>
            <a:pathLst>
              <a:path w="68579" h="251460">
                <a:moveTo>
                  <a:pt x="0" y="251459"/>
                </a:moveTo>
                <a:lnTo>
                  <a:pt x="68579" y="251459"/>
                </a:lnTo>
                <a:lnTo>
                  <a:pt x="68579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AF002C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0" name="object 10"/>
          <p:cNvSpPr/>
          <p:nvPr/>
        </p:nvSpPr>
        <p:spPr>
          <a:xfrm>
            <a:off x="3940175" y="2947669"/>
            <a:ext cx="2868930" cy="251460"/>
          </a:xfrm>
          <a:custGeom>
            <a:avLst/>
            <a:gdLst/>
            <a:ahLst/>
            <a:cxnLst/>
            <a:rect l="l" t="t" r="r" b="b"/>
            <a:pathLst>
              <a:path w="2868929" h="251460">
                <a:moveTo>
                  <a:pt x="0" y="251459"/>
                </a:moveTo>
                <a:lnTo>
                  <a:pt x="2868803" y="251459"/>
                </a:lnTo>
                <a:lnTo>
                  <a:pt x="2868803" y="0"/>
                </a:lnTo>
                <a:lnTo>
                  <a:pt x="0" y="0"/>
                </a:lnTo>
                <a:lnTo>
                  <a:pt x="0" y="251459"/>
                </a:lnTo>
                <a:close/>
              </a:path>
            </a:pathLst>
          </a:custGeom>
          <a:solidFill>
            <a:srgbClr val="AF002C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1" name="object 11"/>
          <p:cNvSpPr txBox="1"/>
          <p:nvPr/>
        </p:nvSpPr>
        <p:spPr>
          <a:xfrm>
            <a:off x="864412" y="2944621"/>
            <a:ext cx="6013450" cy="184666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68580">
              <a:lnSpc>
                <a:spcPct val="100000"/>
              </a:lnSpc>
              <a:tabLst>
                <a:tab pos="3075305" algn="l"/>
              </a:tabLst>
            </a:pPr>
            <a:r>
              <a:rPr lang="pt-BR" sz="1200" b="1" dirty="0">
                <a:solidFill>
                  <a:srgbClr val="FFFFFF"/>
                </a:solidFill>
                <a:latin typeface="Arial"/>
                <a:cs typeface="Arial"/>
              </a:rPr>
              <a:t>Título do documento</a:t>
            </a:r>
            <a:r>
              <a:rPr lang="pt-BR" sz="1200" b="1" spc="-5" dirty="0">
                <a:solidFill>
                  <a:srgbClr val="FFFFFF"/>
                </a:solidFill>
                <a:latin typeface="Arial"/>
                <a:cs typeface="Arial"/>
              </a:rPr>
              <a:t>                                                </a:t>
            </a:r>
            <a:r>
              <a:rPr lang="pt-BR" sz="1200" b="1" dirty="0">
                <a:solidFill>
                  <a:srgbClr val="FFFFFF"/>
                </a:solidFill>
                <a:latin typeface="Arial"/>
                <a:cs typeface="Arial"/>
              </a:rPr>
              <a:t>Nome do documento</a:t>
            </a:r>
            <a:r>
              <a:rPr lang="pt-BR" sz="12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pt-BR" sz="12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64412" y="2944621"/>
            <a:ext cx="6013450" cy="0"/>
          </a:xfrm>
          <a:custGeom>
            <a:avLst/>
            <a:gdLst/>
            <a:ahLst/>
            <a:cxnLst/>
            <a:rect l="l" t="t" r="r" b="b"/>
            <a:pathLst>
              <a:path w="6013450">
                <a:moveTo>
                  <a:pt x="0" y="0"/>
                </a:moveTo>
                <a:lnTo>
                  <a:pt x="6013145" y="0"/>
                </a:lnTo>
              </a:path>
            </a:pathLst>
          </a:custGeom>
          <a:ln w="7365">
            <a:solidFill>
              <a:srgbClr val="CF7A79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3" name="object 13"/>
          <p:cNvSpPr/>
          <p:nvPr/>
        </p:nvSpPr>
        <p:spPr>
          <a:xfrm>
            <a:off x="864412" y="3202177"/>
            <a:ext cx="6013450" cy="0"/>
          </a:xfrm>
          <a:custGeom>
            <a:avLst/>
            <a:gdLst/>
            <a:ahLst/>
            <a:cxnLst/>
            <a:rect l="l" t="t" r="r" b="b"/>
            <a:pathLst>
              <a:path w="6013450">
                <a:moveTo>
                  <a:pt x="0" y="0"/>
                </a:moveTo>
                <a:lnTo>
                  <a:pt x="6013145" y="0"/>
                </a:lnTo>
              </a:path>
            </a:pathLst>
          </a:custGeom>
          <a:ln w="7365">
            <a:solidFill>
              <a:srgbClr val="CF7A79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4" name="object 14"/>
          <p:cNvSpPr/>
          <p:nvPr/>
        </p:nvSpPr>
        <p:spPr>
          <a:xfrm>
            <a:off x="855268" y="3461638"/>
            <a:ext cx="6022340" cy="0"/>
          </a:xfrm>
          <a:custGeom>
            <a:avLst/>
            <a:gdLst/>
            <a:ahLst/>
            <a:cxnLst/>
            <a:rect l="l" t="t" r="r" b="b"/>
            <a:pathLst>
              <a:path w="6022340">
                <a:moveTo>
                  <a:pt x="0" y="0"/>
                </a:moveTo>
                <a:lnTo>
                  <a:pt x="6022289" y="0"/>
                </a:lnTo>
              </a:path>
            </a:pathLst>
          </a:custGeom>
          <a:ln w="7366">
            <a:solidFill>
              <a:srgbClr val="CF7A79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5" name="object 15"/>
          <p:cNvSpPr txBox="1"/>
          <p:nvPr/>
        </p:nvSpPr>
        <p:spPr>
          <a:xfrm>
            <a:off x="851712" y="3855355"/>
            <a:ext cx="1524000" cy="3077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2000" i="1" dirty="0">
                <a:solidFill>
                  <a:srgbClr val="AF002C"/>
                </a:solidFill>
                <a:latin typeface="Arial"/>
                <a:cs typeface="Arial"/>
              </a:rPr>
              <a:t>Classificação </a:t>
            </a:r>
            <a:endParaRPr lang="pt-BR" sz="20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pt-BR" spc="-10"/>
              <a:t>2</a:t>
            </a:fld>
            <a:endParaRPr lang="pt-BR" spc="-10"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1750822" y="9793491"/>
            <a:ext cx="4542028" cy="12311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dirty="0"/>
              <a:t>POLÍTICA</a:t>
            </a:r>
            <a:r>
              <a:rPr lang="pt-BR" spc="-15" dirty="0"/>
              <a:t> </a:t>
            </a:r>
            <a:r>
              <a:rPr lang="pt-BR" spc="-10" dirty="0"/>
              <a:t>DE</a:t>
            </a:r>
            <a:r>
              <a:rPr lang="pt-BR" spc="-15" dirty="0"/>
              <a:t> </a:t>
            </a:r>
            <a:r>
              <a:rPr lang="pt-BR" spc="-10" dirty="0"/>
              <a:t>SEGURANÇA DO</a:t>
            </a:r>
            <a:r>
              <a:rPr lang="pt-BR" spc="-5" dirty="0"/>
              <a:t> </a:t>
            </a:r>
            <a:r>
              <a:rPr lang="pt-BR" dirty="0"/>
              <a:t>SISTEMA</a:t>
            </a:r>
            <a:r>
              <a:rPr lang="pt-BR" spc="-15" dirty="0"/>
              <a:t> GLOBAL</a:t>
            </a:r>
            <a:r>
              <a:rPr lang="pt-BR" spc="-5" dirty="0"/>
              <a:t> </a:t>
            </a:r>
            <a:r>
              <a:rPr lang="pt-BR" dirty="0"/>
              <a:t>DE </a:t>
            </a:r>
            <a:r>
              <a:rPr lang="pt-BR" spc="15" dirty="0"/>
              <a:t> </a:t>
            </a:r>
            <a:r>
              <a:rPr lang="pt-BR" dirty="0"/>
              <a:t>INFORMAÇÃO</a:t>
            </a:r>
            <a:r>
              <a:rPr lang="pt-BR" spc="-10" dirty="0"/>
              <a:t> </a:t>
            </a:r>
            <a:r>
              <a:rPr lang="pt-BR" spc="-5" dirty="0"/>
              <a:t>|</a:t>
            </a:r>
            <a:r>
              <a:rPr lang="pt-BR" spc="-10" dirty="0"/>
              <a:t> </a:t>
            </a:r>
            <a:r>
              <a:rPr lang="pt-BR" spc="-5" dirty="0"/>
              <a:t>Bureau</a:t>
            </a:r>
            <a:r>
              <a:rPr lang="pt-BR" dirty="0"/>
              <a:t> Veritas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xfrm>
            <a:off x="2741802" y="10023615"/>
            <a:ext cx="3170048" cy="43345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lang="pt-BR" spc="-5" dirty="0"/>
              <a:t>PÚBLICO    </a:t>
            </a:r>
            <a:r>
              <a:rPr lang="pt-BR" dirty="0"/>
              <a:t>INTERNO      RESTRITO      SEGREDO	    	 	</a:t>
            </a:r>
          </a:p>
          <a:p>
            <a:pPr marL="167640">
              <a:lnSpc>
                <a:spcPct val="100000"/>
              </a:lnSpc>
              <a:spcBef>
                <a:spcPts val="515"/>
              </a:spcBef>
            </a:pPr>
            <a:r>
              <a:rPr lang="pt-BR" b="1" dirty="0">
                <a:latin typeface="Arial"/>
                <a:cs typeface="Arial"/>
              </a:rPr>
              <a:t>X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063424"/>
              </p:ext>
            </p:extLst>
          </p:nvPr>
        </p:nvGraphicFramePr>
        <p:xfrm>
          <a:off x="860729" y="1400809"/>
          <a:ext cx="6013144" cy="775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3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9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Nome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CF7A79"/>
                      </a:solidFill>
                      <a:prstDash val="solid"/>
                    </a:lnT>
                    <a:lnB w="7366">
                      <a:solidFill>
                        <a:srgbClr val="CF7A79"/>
                      </a:solidFill>
                      <a:prstDash val="solid"/>
                    </a:lnB>
                    <a:solidFill>
                      <a:srgbClr val="AF002C"/>
                    </a:solidFill>
                  </a:tcPr>
                </a:tc>
                <a:tc>
                  <a:txBody>
                    <a:bodyPr/>
                    <a:lstStyle/>
                    <a:p>
                      <a:pPr marL="501650">
                        <a:lnSpc>
                          <a:spcPct val="100000"/>
                        </a:lnSpc>
                      </a:pPr>
                      <a:r>
                        <a:rPr sz="1200" b="1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Posição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CF7A79"/>
                      </a:solidFill>
                      <a:prstDash val="solid"/>
                    </a:lnT>
                    <a:lnB w="7366">
                      <a:solidFill>
                        <a:srgbClr val="CF7A79"/>
                      </a:solidFill>
                      <a:prstDash val="solid"/>
                    </a:lnB>
                    <a:solidFill>
                      <a:srgbClr val="AF00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Francois VILJOEN</a:t>
                      </a:r>
                    </a:p>
                  </a:txBody>
                  <a:tcPr marL="0" marR="0" marT="0" marB="0">
                    <a:lnT w="7366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0">
                        <a:lnSpc>
                          <a:spcPct val="100000"/>
                        </a:lnSpc>
                      </a:pPr>
                      <a:r>
                        <a:rPr lang="pt-BR" sz="1200" dirty="0">
                          <a:latin typeface="Arial"/>
                          <a:cs typeface="Arial"/>
                        </a:rPr>
                        <a:t>Vice-presidente Sênior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pt-BR" sz="1200" spc="-10" dirty="0">
                          <a:latin typeface="Arial"/>
                          <a:cs typeface="Arial"/>
                        </a:rPr>
                        <a:t>Grupo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CIO</a:t>
                      </a:r>
                    </a:p>
                  </a:txBody>
                  <a:tcPr marL="0" marR="0" marT="0" marB="0">
                    <a:lnT w="7366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Julien ANICOTTE</a:t>
                      </a:r>
                    </a:p>
                  </a:txBody>
                  <a:tcPr marL="0" marR="0" marT="0" marB="0">
                    <a:lnT w="7365">
                      <a:solidFill>
                        <a:srgbClr val="CF7A79"/>
                      </a:solidFill>
                      <a:prstDash val="solid"/>
                    </a:lnT>
                    <a:lnB w="7366">
                      <a:solidFill>
                        <a:srgbClr val="CF7A79"/>
                      </a:solidFill>
                      <a:prstDash val="solid"/>
                    </a:lnB>
                    <a:solidFill>
                      <a:srgbClr val="EED2D2"/>
                    </a:solidFill>
                  </a:tcPr>
                </a:tc>
                <a:tc>
                  <a:txBody>
                    <a:bodyPr/>
                    <a:lstStyle/>
                    <a:p>
                      <a:pPr marL="501650">
                        <a:lnSpc>
                          <a:spcPct val="100000"/>
                        </a:lnSpc>
                      </a:pPr>
                      <a:r>
                        <a:rPr lang="pt-BR" sz="1200" dirty="0">
                          <a:latin typeface="Arial"/>
                          <a:cs typeface="Arial"/>
                        </a:rPr>
                        <a:t>Diretor de Segurança da Informação do Grupo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CF7A79"/>
                      </a:solidFill>
                      <a:prstDash val="solid"/>
                    </a:lnT>
                    <a:lnB w="7366">
                      <a:solidFill>
                        <a:srgbClr val="CF7A79"/>
                      </a:solidFill>
                      <a:prstDash val="solid"/>
                    </a:lnB>
                    <a:solidFill>
                      <a:srgbClr val="EE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860729" y="4229734"/>
          <a:ext cx="6013017" cy="516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07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200" b="1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Nível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  <a:solidFill>
                      <a:srgbClr val="AF002C"/>
                    </a:solidFill>
                  </a:tcPr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sz="1200" b="1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Confidencialidade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CF7A79"/>
                      </a:solidFill>
                      <a:prstDash val="solid"/>
                    </a:lnT>
                    <a:lnB w="7365">
                      <a:solidFill>
                        <a:srgbClr val="CF7A79"/>
                      </a:solidFill>
                      <a:prstDash val="solid"/>
                    </a:lnB>
                    <a:solidFill>
                      <a:srgbClr val="AF00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CF7A79"/>
                      </a:solidFill>
                      <a:prstDash val="solid"/>
                    </a:lnT>
                    <a:lnB w="7366">
                      <a:solidFill>
                        <a:srgbClr val="CF7A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sz="1200" dirty="0" err="1">
                          <a:latin typeface="Arial"/>
                          <a:cs typeface="Arial"/>
                        </a:rPr>
                        <a:t>Público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CF7A79"/>
                      </a:solidFill>
                      <a:prstDash val="solid"/>
                    </a:lnT>
                    <a:lnB w="7366">
                      <a:solidFill>
                        <a:srgbClr val="CF7A7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2858" y="737011"/>
            <a:ext cx="16002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SUMÁRIO</a:t>
            </a:r>
          </a:p>
        </p:txBody>
      </p:sp>
      <p:sp>
        <p:nvSpPr>
          <p:cNvPr id="3" name="object 3"/>
          <p:cNvSpPr/>
          <p:nvPr/>
        </p:nvSpPr>
        <p:spPr>
          <a:xfrm>
            <a:off x="1017270" y="1258315"/>
            <a:ext cx="5833745" cy="0"/>
          </a:xfrm>
          <a:custGeom>
            <a:avLst/>
            <a:gdLst/>
            <a:ahLst/>
            <a:cxnLst/>
            <a:rect l="l" t="t" r="r" b="b"/>
            <a:pathLst>
              <a:path w="5833745">
                <a:moveTo>
                  <a:pt x="0" y="0"/>
                </a:moveTo>
                <a:lnTo>
                  <a:pt x="5833237" y="0"/>
                </a:lnTo>
              </a:path>
            </a:pathLst>
          </a:custGeom>
          <a:ln w="3937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6282" y="1641045"/>
            <a:ext cx="107030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GLOSSÁRIO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1204" y="1641045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5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6450" y="1996480"/>
            <a:ext cx="17481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2110" algn="l"/>
              </a:tabLst>
            </a:pPr>
            <a:r>
              <a:rPr lang="pt-BR" sz="1400" b="1" spc="-5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lang="pt-BR" sz="1400" b="1" dirty="0">
                <a:solidFill>
                  <a:srgbClr val="C00000"/>
                </a:solidFill>
                <a:latin typeface="Arial"/>
                <a:cs typeface="Arial"/>
              </a:rPr>
              <a:t>.	INTRODUÇÃO</a:t>
            </a:r>
            <a:endParaRPr lang="pt-BR" sz="14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17488" y="1996480"/>
            <a:ext cx="1250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400" b="1" dirty="0">
                <a:solidFill>
                  <a:srgbClr val="C00000"/>
                </a:solidFill>
                <a:latin typeface="Arial"/>
                <a:cs typeface="Arial"/>
              </a:rPr>
              <a:t>6</a:t>
            </a:r>
            <a:endParaRPr lang="pt-BR" sz="14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86282" y="2364945"/>
            <a:ext cx="281305" cy="45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1.</a:t>
            </a:r>
            <a:r>
              <a:rPr lang="pt-BR" sz="1200" b="1" spc="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1</a:t>
            </a: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.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1.</a:t>
            </a:r>
            <a:r>
              <a:rPr lang="pt-BR" sz="1200" b="1" spc="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2</a:t>
            </a: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.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5999" y="2364945"/>
            <a:ext cx="4297045" cy="45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SEGURANÇA DA INFORMAÇÃO, UMA QUESTÃO VITAL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OBJETIVOS COMUNS PARA UMA PROTEÇÃO EFICAZ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1204" y="2364945"/>
            <a:ext cx="110489" cy="45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6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3968" y="3877985"/>
            <a:ext cx="6248400" cy="1116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110" indent="-359410">
              <a:lnSpc>
                <a:spcPct val="100000"/>
              </a:lnSpc>
              <a:buClr>
                <a:srgbClr val="AF002C"/>
              </a:buClr>
              <a:buFont typeface="Arial"/>
              <a:buAutoNum type="arabicPeriod" startAt="2"/>
              <a:tabLst>
                <a:tab pos="372745" algn="l"/>
              </a:tabLst>
            </a:pPr>
            <a:r>
              <a:rPr lang="pt-BR" sz="1400" b="1" dirty="0">
                <a:solidFill>
                  <a:srgbClr val="C00000"/>
                </a:solidFill>
                <a:latin typeface="Arial"/>
                <a:cs typeface="Arial"/>
              </a:rPr>
              <a:t>DOCUMENTAÇÃO ISS</a:t>
            </a:r>
            <a:endParaRPr lang="pt-BR" sz="1400" dirty="0">
              <a:solidFill>
                <a:srgbClr val="C00000"/>
              </a:solidFill>
              <a:latin typeface="Arial"/>
              <a:cs typeface="Arial"/>
            </a:endParaRPr>
          </a:p>
          <a:p>
            <a:pPr marL="192405" marR="226060" lvl="1">
              <a:lnSpc>
                <a:spcPct val="125000"/>
              </a:lnSpc>
              <a:spcBef>
                <a:spcPts val="894"/>
              </a:spcBef>
              <a:buClr>
                <a:srgbClr val="68665C"/>
              </a:buClr>
              <a:buFont typeface="Arial"/>
              <a:buAutoNum type="arabicPeriod"/>
              <a:tabLst>
                <a:tab pos="622300" algn="l"/>
                <a:tab pos="1856105" algn="l"/>
              </a:tabLst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ESTRUTURA DA DOCUMENTAÇÃO DO SISTEMA DE SEGURANÇA DA INFORMAÇÃO</a:t>
            </a:r>
          </a:p>
          <a:p>
            <a:pPr marL="192405" marR="226060" lvl="1">
              <a:lnSpc>
                <a:spcPct val="125000"/>
              </a:lnSpc>
              <a:spcBef>
                <a:spcPts val="894"/>
              </a:spcBef>
              <a:buClr>
                <a:srgbClr val="68665C"/>
              </a:buClr>
              <a:tabLst>
                <a:tab pos="622300" algn="l"/>
                <a:tab pos="1856105" algn="l"/>
              </a:tabLst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17488" y="3901861"/>
            <a:ext cx="1250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400" b="1" dirty="0">
                <a:solidFill>
                  <a:srgbClr val="C00000"/>
                </a:solidFill>
                <a:latin typeface="Arial"/>
                <a:cs typeface="Arial"/>
              </a:rPr>
              <a:t>9</a:t>
            </a:r>
            <a:endParaRPr lang="pt-BR" sz="14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82152" y="4406141"/>
            <a:ext cx="1414220" cy="45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525" algn="r">
              <a:lnSpc>
                <a:spcPct val="100000"/>
              </a:lnSpc>
              <a:spcBef>
                <a:spcPts val="360"/>
              </a:spcBef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R="7620" algn="r">
              <a:lnSpc>
                <a:spcPct val="100000"/>
              </a:lnSpc>
              <a:spcBef>
                <a:spcPts val="660"/>
              </a:spcBef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86282" y="4765626"/>
            <a:ext cx="28130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</a:t>
            </a:r>
            <a:r>
              <a:rPr lang="pt-BR" sz="1200" b="1" spc="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15999" y="4765626"/>
            <a:ext cx="388625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IMPLEMENTAÇÃO DA POLÍTICA DE SEGURANÇA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6450" y="5807115"/>
            <a:ext cx="576376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2110" algn="l"/>
              </a:tabLst>
            </a:pPr>
            <a:r>
              <a:rPr lang="pt-BR" sz="1400" b="1" spc="-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3. GOVERNANÇA DA SEGURANÇA DO SISTEMA DE INFORMAÇÃO</a:t>
            </a:r>
            <a:endParaRPr lang="pt-BR" sz="14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18428" y="5807115"/>
            <a:ext cx="2235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400" b="1" spc="-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12</a:t>
            </a:r>
            <a:endParaRPr lang="pt-BR" sz="14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1374" y="6047676"/>
            <a:ext cx="4003675" cy="237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5800"/>
              </a:lnSpc>
              <a:tabLst>
                <a:tab pos="441959" algn="l"/>
              </a:tabLst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3.1. VISÃO GERAL DA GOVERNANÇA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47383" y="6175580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12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1375" y="6369944"/>
            <a:ext cx="580771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3.2. O CHEFE GLOBAL DE SEGURANÇA DA INFORMAÇÃO (GLOBAL CISO) DO B</a:t>
            </a:r>
            <a:r>
              <a:rPr lang="pt-BR" sz="1200" b="1" spc="-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U</a:t>
            </a: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R</a:t>
            </a:r>
            <a:r>
              <a:rPr lang="pt-BR" sz="1200" b="1" spc="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</a:t>
            </a:r>
            <a:r>
              <a:rPr lang="pt-BR" sz="1200" b="1" spc="-3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U VERI</a:t>
            </a:r>
            <a:r>
              <a:rPr lang="pt-BR" sz="1200" b="1" spc="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</a:t>
            </a:r>
            <a:r>
              <a:rPr lang="pt-BR" sz="1200" b="1" spc="-1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06450" y="8547100"/>
            <a:ext cx="15405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2110" algn="l"/>
              </a:tabLst>
            </a:pPr>
            <a:r>
              <a:rPr lang="pt-BR" sz="1400" b="1" spc="-5" dirty="0">
                <a:solidFill>
                  <a:srgbClr val="C00000"/>
                </a:solidFill>
                <a:latin typeface="Arial"/>
                <a:cs typeface="Arial"/>
              </a:rPr>
              <a:t>4. ANEXOS</a:t>
            </a:r>
            <a:endParaRPr lang="pt-BR" sz="14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18428" y="8547100"/>
            <a:ext cx="2235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400" b="1" spc="-5" dirty="0">
                <a:solidFill>
                  <a:srgbClr val="C00000"/>
                </a:solidFill>
                <a:latin typeface="Arial"/>
                <a:cs typeface="Arial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</a:t>
            </a:r>
            <a:endParaRPr lang="pt-BR" sz="14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86282" y="8915566"/>
            <a:ext cx="28130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4.</a:t>
            </a:r>
            <a:r>
              <a:rPr lang="pt-BR" sz="1200" b="1" spc="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15999" y="8915566"/>
            <a:ext cx="304805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200" b="1" spc="-3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ANEXO 1: HISTÓRICO DE REVISÕES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47383" y="8915566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781164"/>
              </p:ext>
            </p:extLst>
          </p:nvPr>
        </p:nvGraphicFramePr>
        <p:xfrm>
          <a:off x="1143889" y="2874393"/>
          <a:ext cx="5719672" cy="9483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5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72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1200" i="1" spc="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i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lang="pt-PT" sz="1200" dirty="0">
                          <a:solidFill>
                            <a:srgbClr val="C00000"/>
                          </a:solidFill>
                        </a:rPr>
                        <a:t>Perímetro organizacional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79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1200" i="1" spc="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i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pt-PT" sz="1200" b="0" i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Perímetro funcional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79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1200" i="1" spc="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i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pt-PT" sz="1200" b="0" i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Perímetro técnico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1200" i="1" spc="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i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lang="pt-PT" sz="1200" dirty="0">
                          <a:solidFill>
                            <a:srgbClr val="C00000"/>
                          </a:solidFill>
                        </a:rPr>
                        <a:t>Abordagem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150257"/>
              </p:ext>
            </p:extLst>
          </p:nvPr>
        </p:nvGraphicFramePr>
        <p:xfrm>
          <a:off x="1143889" y="5023782"/>
          <a:ext cx="5707126" cy="7193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4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72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sz="1200" i="1" spc="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i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lang="pt-BR"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Ciclo de vida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sz="1200" i="1" spc="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i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lang="pt-BR"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Aplicabilidade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sz="1200" i="1" spc="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i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3.</a:t>
                      </a:r>
                      <a:r>
                        <a:rPr lang="pt-BR"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Publicação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12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2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932527"/>
              </p:ext>
            </p:extLst>
          </p:nvPr>
        </p:nvGraphicFramePr>
        <p:xfrm>
          <a:off x="806450" y="6889399"/>
          <a:ext cx="6035243" cy="14937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3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013">
                <a:tc rowSpan="2" gridSpan="5">
                  <a:txBody>
                    <a:bodyPr/>
                    <a:lstStyle/>
                    <a:p>
                      <a:pPr marL="214630" lvl="2" indent="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AF002C"/>
                        </a:buClr>
                        <a:buFont typeface="Arial"/>
                        <a:buNone/>
                        <a:tabLst>
                          <a:tab pos="769620" algn="l"/>
                        </a:tabLst>
                      </a:pPr>
                      <a:r>
                        <a:rPr lang="pt-BR" sz="9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3.2.1 Apresentação do CISO Global</a:t>
                      </a:r>
                    </a:p>
                    <a:p>
                      <a:pPr marL="214630" lvl="2" indent="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AF002C"/>
                        </a:buClr>
                        <a:buFont typeface="Arial"/>
                        <a:buNone/>
                        <a:tabLst>
                          <a:tab pos="769620" algn="l"/>
                        </a:tabLst>
                      </a:pPr>
                      <a:r>
                        <a:rPr lang="pt-BR" sz="9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3.2.2 Atribuições do CISO Global</a:t>
                      </a:r>
                      <a:endParaRPr sz="9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13</a:t>
                      </a:r>
                      <a:endParaRPr sz="9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288"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9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13</a:t>
                      </a:r>
                      <a:endParaRPr sz="9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7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3.</a:t>
                      </a:r>
                      <a:r>
                        <a:rPr sz="1200" b="1" spc="5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lang="pt-BR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OFICIAIS DE SEGURANÇA DO GRUPO  OPERACIONAL (OG SO) DO BUREAUS VERITAS</a:t>
                      </a:r>
                      <a:endParaRPr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4" algn="r">
                        <a:lnSpc>
                          <a:spcPct val="100000"/>
                        </a:lnSpc>
                      </a:pPr>
                      <a:r>
                        <a:rPr lang="pt-BR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  <a:hlinkClick r:id="rId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14</a:t>
                      </a:r>
                      <a:endParaRPr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504">
                <a:tc gridSpan="2"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tabLst>
                          <a:tab pos="768985" algn="l"/>
                        </a:tabLst>
                      </a:pPr>
                      <a:r>
                        <a:rPr lang="pt-BR" sz="9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3.3.1. Apresentação do OG SO</a:t>
                      </a:r>
                      <a:endParaRPr sz="9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9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  <a:hlinkClick r:id="rId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14</a:t>
                      </a:r>
                      <a:endParaRPr sz="9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936">
                <a:tc gridSpan="2"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tabLst>
                          <a:tab pos="768985" algn="l"/>
                        </a:tabLst>
                      </a:pPr>
                      <a:r>
                        <a:rPr sz="9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3.</a:t>
                      </a:r>
                      <a:r>
                        <a:rPr sz="900" i="1" spc="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900" i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9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lang="pt-BR" sz="9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Atribuições do </a:t>
                      </a:r>
                      <a:r>
                        <a:rPr sz="9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OG </a:t>
                      </a:r>
                      <a:r>
                        <a:rPr sz="900" i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9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9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900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  <a:hlinkClick r:id="rId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14</a:t>
                      </a:r>
                      <a:endParaRPr sz="900" dirty="0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33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3.</a:t>
                      </a:r>
                      <a:r>
                        <a:rPr sz="900" b="1" spc="5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lang="pt-BR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CORRESPONDENTES DE SEGURANÇA LOCAIS</a:t>
                      </a:r>
                      <a:endParaRPr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  <a:hlinkClick r:id="rId9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15</a:t>
                      </a:r>
                      <a:endParaRPr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" name="object 24">
            <a:extLst>
              <a:ext uri="{FF2B5EF4-FFF2-40B4-BE49-F238E27FC236}">
                <a16:creationId xmlns:a16="http://schemas.microsoft.com/office/drawing/2014/main" id="{8DDBAED2-8005-4BC5-9E78-1ABEE1C7452A}"/>
              </a:ext>
            </a:extLst>
          </p:cNvPr>
          <p:cNvSpPr txBox="1"/>
          <p:nvPr/>
        </p:nvSpPr>
        <p:spPr>
          <a:xfrm>
            <a:off x="6647383" y="6623943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13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6" name="object 5">
            <a:extLst>
              <a:ext uri="{FF2B5EF4-FFF2-40B4-BE49-F238E27FC236}">
                <a16:creationId xmlns:a16="http://schemas.microsoft.com/office/drawing/2014/main" id="{0C167ABC-C596-482B-9F7D-279785A65F68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488186" y="9761540"/>
            <a:ext cx="1911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3</a:t>
            </a:fld>
            <a:endParaRPr spc="-10" dirty="0"/>
          </a:p>
        </p:txBody>
      </p:sp>
      <p:sp>
        <p:nvSpPr>
          <p:cNvPr id="37" name="object 6">
            <a:extLst>
              <a:ext uri="{FF2B5EF4-FFF2-40B4-BE49-F238E27FC236}">
                <a16:creationId xmlns:a16="http://schemas.microsoft.com/office/drawing/2014/main" id="{318D4294-AC75-45DC-A153-7BC923F3E992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750822" y="9793491"/>
            <a:ext cx="3373120" cy="127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G</a:t>
            </a:r>
            <a:r>
              <a:rPr spc="-5" dirty="0"/>
              <a:t>L</a:t>
            </a:r>
            <a:r>
              <a:rPr dirty="0"/>
              <a:t>OBAL</a:t>
            </a:r>
            <a:r>
              <a:rPr spc="-15" dirty="0"/>
              <a:t> 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FO</a:t>
            </a:r>
            <a:r>
              <a:rPr spc="-10" dirty="0"/>
              <a:t>RMA</a:t>
            </a:r>
            <a:r>
              <a:rPr dirty="0"/>
              <a:t>TION</a:t>
            </a:r>
            <a:r>
              <a:rPr spc="-15" dirty="0"/>
              <a:t> </a:t>
            </a:r>
            <a:r>
              <a:rPr spc="-10" dirty="0"/>
              <a:t>S</a:t>
            </a:r>
            <a:r>
              <a:rPr dirty="0"/>
              <a:t>YS</a:t>
            </a:r>
            <a:r>
              <a:rPr spc="-15" dirty="0"/>
              <a:t>T</a:t>
            </a:r>
            <a:r>
              <a:rPr spc="-10" dirty="0"/>
              <a:t>E</a:t>
            </a:r>
            <a:r>
              <a:rPr dirty="0"/>
              <a:t>M</a:t>
            </a:r>
            <a:r>
              <a:rPr spc="-5" dirty="0"/>
              <a:t> </a:t>
            </a:r>
            <a:r>
              <a:rPr dirty="0"/>
              <a:t>SE</a:t>
            </a:r>
            <a:r>
              <a:rPr spc="-5" dirty="0"/>
              <a:t>CUR</a:t>
            </a:r>
            <a:r>
              <a:rPr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PO</a:t>
            </a:r>
            <a:r>
              <a:rPr spc="-5" dirty="0"/>
              <a:t>L</a:t>
            </a:r>
            <a:r>
              <a:rPr dirty="0"/>
              <a:t>I</a:t>
            </a:r>
            <a:r>
              <a:rPr spc="-20" dirty="0"/>
              <a:t>C</a:t>
            </a:r>
            <a:r>
              <a:rPr dirty="0"/>
              <a:t>Y </a:t>
            </a:r>
            <a:r>
              <a:rPr spc="15" dirty="0"/>
              <a:t> </a:t>
            </a:r>
            <a:r>
              <a:rPr dirty="0"/>
              <a:t>| </a:t>
            </a:r>
            <a:r>
              <a:rPr spc="-10" dirty="0"/>
              <a:t> </a:t>
            </a:r>
            <a:r>
              <a:rPr dirty="0"/>
              <a:t>B</a:t>
            </a:r>
            <a:r>
              <a:rPr spc="-5" dirty="0"/>
              <a:t>urea</a:t>
            </a:r>
            <a:r>
              <a:rPr dirty="0"/>
              <a:t>u</a:t>
            </a:r>
            <a:r>
              <a:rPr spc="-10" dirty="0"/>
              <a:t> </a:t>
            </a:r>
            <a:r>
              <a:rPr dirty="0"/>
              <a:t>V</a:t>
            </a:r>
            <a:r>
              <a:rPr spc="-5" dirty="0"/>
              <a:t>er</a:t>
            </a:r>
            <a:r>
              <a:rPr dirty="0"/>
              <a:t>it</a:t>
            </a:r>
            <a:r>
              <a:rPr spc="-5" dirty="0"/>
              <a:t>a</a:t>
            </a:r>
            <a:r>
              <a:rPr dirty="0"/>
              <a:t>s</a:t>
            </a:r>
          </a:p>
        </p:txBody>
      </p:sp>
      <p:sp>
        <p:nvSpPr>
          <p:cNvPr id="38" name="object 7">
            <a:extLst>
              <a:ext uri="{FF2B5EF4-FFF2-40B4-BE49-F238E27FC236}">
                <a16:creationId xmlns:a16="http://schemas.microsoft.com/office/drawing/2014/main" id="{309569BA-20E1-4528-BE51-71A00E9FED85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2741802" y="10023615"/>
            <a:ext cx="256044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PÚBLICO    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INTERNO    </a:t>
            </a: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RESTRITO     SEGREDO </a:t>
            </a:r>
            <a:r>
              <a:rPr b="1" dirty="0">
                <a:latin typeface="Arial"/>
                <a:cs typeface="Arial"/>
              </a:rPr>
              <a:t>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1544" y="770587"/>
            <a:ext cx="28130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4.</a:t>
            </a:r>
            <a:r>
              <a:rPr sz="1200" b="1" spc="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2</a:t>
            </a:r>
            <a:r>
              <a:rPr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.</a:t>
            </a:r>
            <a:endParaRPr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4</a:t>
            </a:fld>
            <a:endParaRPr spc="-10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G</a:t>
            </a:r>
            <a:r>
              <a:rPr spc="-5" dirty="0"/>
              <a:t>L</a:t>
            </a:r>
            <a:r>
              <a:rPr dirty="0"/>
              <a:t>OBAL</a:t>
            </a:r>
            <a:r>
              <a:rPr spc="-15" dirty="0"/>
              <a:t> 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FO</a:t>
            </a:r>
            <a:r>
              <a:rPr spc="-10" dirty="0"/>
              <a:t>RMA</a:t>
            </a:r>
            <a:r>
              <a:rPr dirty="0"/>
              <a:t>TION</a:t>
            </a:r>
            <a:r>
              <a:rPr spc="-15" dirty="0"/>
              <a:t> </a:t>
            </a:r>
            <a:r>
              <a:rPr spc="-10" dirty="0"/>
              <a:t>S</a:t>
            </a:r>
            <a:r>
              <a:rPr dirty="0"/>
              <a:t>YS</a:t>
            </a:r>
            <a:r>
              <a:rPr spc="-15" dirty="0"/>
              <a:t>T</a:t>
            </a:r>
            <a:r>
              <a:rPr spc="-10" dirty="0"/>
              <a:t>E</a:t>
            </a:r>
            <a:r>
              <a:rPr dirty="0"/>
              <a:t>M</a:t>
            </a:r>
            <a:r>
              <a:rPr spc="-5" dirty="0"/>
              <a:t> </a:t>
            </a:r>
            <a:r>
              <a:rPr dirty="0"/>
              <a:t>SE</a:t>
            </a:r>
            <a:r>
              <a:rPr spc="-5" dirty="0"/>
              <a:t>CUR</a:t>
            </a:r>
            <a:r>
              <a:rPr dirty="0"/>
              <a:t>I</a:t>
            </a:r>
            <a:r>
              <a:rPr spc="-15" dirty="0"/>
              <a:t>T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PO</a:t>
            </a:r>
            <a:r>
              <a:rPr spc="-5" dirty="0"/>
              <a:t>L</a:t>
            </a:r>
            <a:r>
              <a:rPr dirty="0"/>
              <a:t>I</a:t>
            </a:r>
            <a:r>
              <a:rPr spc="-20" dirty="0"/>
              <a:t>C</a:t>
            </a:r>
            <a:r>
              <a:rPr dirty="0"/>
              <a:t>Y </a:t>
            </a:r>
            <a:r>
              <a:rPr spc="15" dirty="0"/>
              <a:t> </a:t>
            </a:r>
            <a:r>
              <a:rPr dirty="0"/>
              <a:t>| </a:t>
            </a:r>
            <a:r>
              <a:rPr spc="-10" dirty="0"/>
              <a:t> </a:t>
            </a:r>
            <a:r>
              <a:rPr dirty="0"/>
              <a:t>B</a:t>
            </a:r>
            <a:r>
              <a:rPr spc="-5" dirty="0"/>
              <a:t>urea</a:t>
            </a:r>
            <a:r>
              <a:rPr dirty="0"/>
              <a:t>u</a:t>
            </a:r>
            <a:r>
              <a:rPr spc="-10" dirty="0"/>
              <a:t> </a:t>
            </a:r>
            <a:r>
              <a:rPr dirty="0"/>
              <a:t>V</a:t>
            </a:r>
            <a:r>
              <a:rPr spc="-5" dirty="0"/>
              <a:t>er</a:t>
            </a:r>
            <a:r>
              <a:rPr dirty="0"/>
              <a:t>it</a:t>
            </a:r>
            <a:r>
              <a:rPr spc="-5" dirty="0"/>
              <a:t>a</a:t>
            </a:r>
            <a:r>
              <a:rPr dirty="0"/>
              <a:t>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xfrm>
            <a:off x="2741802" y="10023615"/>
            <a:ext cx="256044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PÚBLICO    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INTERNO    </a:t>
            </a: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RESTRITO     SEGREDO </a:t>
            </a:r>
            <a:r>
              <a:rPr b="1" dirty="0">
                <a:latin typeface="Arial"/>
                <a:cs typeface="Arial"/>
              </a:rPr>
              <a:t>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61261" y="770587"/>
            <a:ext cx="365036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200" b="1" spc="-3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ANEXO 2: POLÍTICAS OPERACIONAIS</a:t>
            </a:r>
            <a:endParaRPr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92645" y="770587"/>
            <a:ext cx="196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</a:t>
            </a:r>
            <a:endParaRPr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712" y="728311"/>
            <a:ext cx="6126938" cy="331372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dirty="0"/>
              <a:t>GLOSSÁRIO</a:t>
            </a:r>
            <a:endParaRPr lang="pt-BR"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lang="pt-BR" sz="1700" dirty="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lang="pt-BR" sz="1200" b="1" dirty="0">
                <a:solidFill>
                  <a:srgbClr val="808080"/>
                </a:solidFill>
                <a:latin typeface="Arial"/>
                <a:cs typeface="Arial"/>
              </a:rPr>
              <a:t>B</a:t>
            </a:r>
            <a:endParaRPr lang="pt-BR"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lang="pt-BR" sz="1200" b="1" dirty="0">
                <a:latin typeface="Arial"/>
                <a:cs typeface="Arial"/>
              </a:rPr>
              <a:t>BCP</a:t>
            </a:r>
            <a:r>
              <a:rPr lang="pt-BR" sz="1200" dirty="0">
                <a:latin typeface="Arial"/>
                <a:cs typeface="Arial"/>
              </a:rPr>
              <a:t>:</a:t>
            </a:r>
            <a:r>
              <a:rPr lang="pt-BR" sz="1200" spc="5" dirty="0">
                <a:latin typeface="Arial"/>
                <a:cs typeface="Arial"/>
              </a:rPr>
              <a:t> Plano</a:t>
            </a:r>
            <a:r>
              <a:rPr lang="pt-BR" sz="1200" spc="-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de</a:t>
            </a:r>
            <a:r>
              <a:rPr lang="pt-BR" sz="1200" spc="-15" dirty="0">
                <a:latin typeface="Arial"/>
                <a:cs typeface="Arial"/>
              </a:rPr>
              <a:t> Continuidade</a:t>
            </a:r>
            <a:r>
              <a:rPr lang="pt-BR" sz="1200" dirty="0">
                <a:latin typeface="Arial"/>
                <a:cs typeface="Arial"/>
              </a:rPr>
              <a:t> de</a:t>
            </a:r>
            <a:r>
              <a:rPr lang="pt-BR" sz="1200" spc="-1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Negócios.</a:t>
            </a: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lang="pt-BR" sz="1200" b="1" spc="-5" dirty="0">
                <a:latin typeface="Arial"/>
                <a:cs typeface="Arial"/>
              </a:rPr>
              <a:t>BL</a:t>
            </a:r>
            <a:r>
              <a:rPr lang="pt-BR" sz="1200" dirty="0">
                <a:latin typeface="Arial"/>
                <a:cs typeface="Arial"/>
              </a:rPr>
              <a:t>:</a:t>
            </a:r>
            <a:r>
              <a:rPr lang="pt-BR" sz="1200" spc="5" dirty="0">
                <a:latin typeface="Arial"/>
                <a:cs typeface="Arial"/>
              </a:rPr>
              <a:t> Linha</a:t>
            </a:r>
            <a:r>
              <a:rPr lang="pt-BR" sz="1200" spc="-15" dirty="0">
                <a:latin typeface="Arial"/>
                <a:cs typeface="Arial"/>
              </a:rPr>
              <a:t> </a:t>
            </a:r>
            <a:r>
              <a:rPr lang="pt-BR" sz="1200" spc="5" dirty="0">
                <a:latin typeface="Arial"/>
                <a:cs typeface="Arial"/>
              </a:rPr>
              <a:t>de</a:t>
            </a:r>
            <a:r>
              <a:rPr lang="pt-BR" sz="1200" dirty="0">
                <a:latin typeface="Arial"/>
                <a:cs typeface="Arial"/>
              </a:rPr>
              <a:t> Negócios.</a:t>
            </a:r>
          </a:p>
          <a:p>
            <a:pPr>
              <a:lnSpc>
                <a:spcPct val="100000"/>
              </a:lnSpc>
            </a:pPr>
            <a:endParaRPr lang="pt-BR"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lang="pt-BR" sz="1350" dirty="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lang="pt-BR" sz="1200" b="1" dirty="0">
                <a:solidFill>
                  <a:srgbClr val="808080"/>
                </a:solidFill>
                <a:latin typeface="Arial"/>
                <a:cs typeface="Arial"/>
              </a:rPr>
              <a:t>C</a:t>
            </a:r>
            <a:endParaRPr lang="pt-BR"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lang="pt-BR" sz="1200" b="1" dirty="0">
                <a:latin typeface="Arial"/>
                <a:cs typeface="Arial"/>
              </a:rPr>
              <a:t>CIO</a:t>
            </a:r>
            <a:r>
              <a:rPr lang="pt-BR" sz="1200" dirty="0">
                <a:latin typeface="Arial"/>
                <a:cs typeface="Arial"/>
              </a:rPr>
              <a:t>: Diretor de Informação.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lang="pt-BR" sz="1200" b="1" dirty="0">
                <a:latin typeface="Arial"/>
                <a:cs typeface="Arial"/>
              </a:rPr>
              <a:t>CISO</a:t>
            </a:r>
            <a:r>
              <a:rPr lang="pt-BR" sz="1200" dirty="0">
                <a:latin typeface="Arial"/>
                <a:cs typeface="Arial"/>
              </a:rPr>
              <a:t>: Diretor de Segurança da Informação.</a:t>
            </a:r>
          </a:p>
          <a:p>
            <a:pPr>
              <a:lnSpc>
                <a:spcPct val="100000"/>
              </a:lnSpc>
            </a:pPr>
            <a:endParaRPr lang="pt-BR"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lang="pt-BR" sz="1350" dirty="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lang="pt-BR" sz="1200" b="1" dirty="0">
                <a:solidFill>
                  <a:srgbClr val="808080"/>
                </a:solidFill>
                <a:latin typeface="Arial"/>
                <a:cs typeface="Arial"/>
              </a:rPr>
              <a:t>G</a:t>
            </a:r>
            <a:endParaRPr lang="pt-BR"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lang="pt-BR" sz="1200" b="1" dirty="0">
                <a:latin typeface="Arial"/>
                <a:cs typeface="Arial"/>
              </a:rPr>
              <a:t>Global </a:t>
            </a:r>
            <a:r>
              <a:rPr lang="pt-BR" sz="1200" b="1" spc="-10" dirty="0">
                <a:latin typeface="Arial"/>
                <a:cs typeface="Arial"/>
              </a:rPr>
              <a:t>I</a:t>
            </a:r>
            <a:r>
              <a:rPr lang="pt-BR" sz="1200" b="1" dirty="0">
                <a:latin typeface="Arial"/>
                <a:cs typeface="Arial"/>
              </a:rPr>
              <a:t>SS</a:t>
            </a:r>
            <a:r>
              <a:rPr lang="pt-BR" sz="1200" b="1" spc="5" dirty="0">
                <a:latin typeface="Arial"/>
                <a:cs typeface="Arial"/>
              </a:rPr>
              <a:t>P</a:t>
            </a:r>
            <a:r>
              <a:rPr lang="pt-BR" sz="1200" dirty="0">
                <a:latin typeface="Arial"/>
                <a:cs typeface="Arial"/>
              </a:rPr>
              <a:t>: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Política Global de Segurança do Sistema de Informação. Documento atual.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pt-BR" spc="-10"/>
              <a:t>5</a:t>
            </a:fld>
            <a:endParaRPr lang="pt-BR" spc="-10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750822" y="9793492"/>
            <a:ext cx="4542028" cy="12311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dirty="0"/>
              <a:t>POLÍTICA</a:t>
            </a:r>
            <a:r>
              <a:rPr lang="pt-BR" spc="-15" dirty="0"/>
              <a:t> </a:t>
            </a:r>
            <a:r>
              <a:rPr lang="pt-BR" spc="-10" dirty="0"/>
              <a:t>DE</a:t>
            </a:r>
            <a:r>
              <a:rPr lang="pt-BR" spc="-15" dirty="0"/>
              <a:t> </a:t>
            </a:r>
            <a:r>
              <a:rPr lang="pt-BR" spc="-10" dirty="0"/>
              <a:t>SEGURANÇA DO</a:t>
            </a:r>
            <a:r>
              <a:rPr lang="pt-BR" spc="-5" dirty="0"/>
              <a:t> </a:t>
            </a:r>
            <a:r>
              <a:rPr lang="pt-BR" dirty="0"/>
              <a:t>SISTEMA</a:t>
            </a:r>
            <a:r>
              <a:rPr lang="pt-BR" spc="-15" dirty="0"/>
              <a:t> GLOBAL</a:t>
            </a:r>
            <a:r>
              <a:rPr lang="pt-BR" spc="-5" dirty="0"/>
              <a:t> </a:t>
            </a:r>
            <a:r>
              <a:rPr lang="pt-BR" dirty="0"/>
              <a:t>DE </a:t>
            </a:r>
            <a:r>
              <a:rPr lang="pt-BR" spc="15" dirty="0"/>
              <a:t> </a:t>
            </a:r>
            <a:r>
              <a:rPr lang="pt-BR" dirty="0"/>
              <a:t>INFORMAÇÃO</a:t>
            </a:r>
            <a:r>
              <a:rPr lang="pt-BR" spc="-10" dirty="0"/>
              <a:t> </a:t>
            </a:r>
            <a:r>
              <a:rPr lang="pt-BR" spc="-5" dirty="0"/>
              <a:t>|</a:t>
            </a:r>
            <a:r>
              <a:rPr lang="pt-BR" spc="-10" dirty="0"/>
              <a:t> </a:t>
            </a:r>
            <a:r>
              <a:rPr lang="pt-BR" spc="-5" dirty="0"/>
              <a:t>Bureau</a:t>
            </a:r>
            <a:r>
              <a:rPr lang="pt-BR" dirty="0"/>
              <a:t> Veritas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1712" y="4288614"/>
            <a:ext cx="6584137" cy="94596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92405">
              <a:lnSpc>
                <a:spcPct val="100000"/>
              </a:lnSpc>
            </a:pPr>
            <a:r>
              <a:rPr lang="pt-BR" sz="1200" b="1" dirty="0">
                <a:solidFill>
                  <a:srgbClr val="808080"/>
                </a:solidFill>
                <a:latin typeface="Arial"/>
                <a:cs typeface="Arial"/>
              </a:rPr>
              <a:t>I</a:t>
            </a:r>
            <a:endParaRPr lang="pt-BR"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lang="pt-BR" sz="1200" b="1" dirty="0">
                <a:latin typeface="Arial"/>
                <a:cs typeface="Arial"/>
              </a:rPr>
              <a:t>IS</a:t>
            </a:r>
            <a:r>
              <a:rPr lang="pt-BR" sz="1200" b="1" spc="-5" dirty="0">
                <a:latin typeface="Arial"/>
                <a:cs typeface="Arial"/>
              </a:rPr>
              <a:t>M</a:t>
            </a:r>
            <a:r>
              <a:rPr lang="pt-BR" sz="1200" b="1" dirty="0">
                <a:latin typeface="Arial"/>
                <a:cs typeface="Arial"/>
              </a:rPr>
              <a:t>S</a:t>
            </a:r>
            <a:r>
              <a:rPr lang="pt-BR" sz="1200" dirty="0">
                <a:latin typeface="Arial"/>
                <a:cs typeface="Arial"/>
              </a:rPr>
              <a:t>: </a:t>
            </a:r>
            <a:r>
              <a:rPr lang="pt-BR" sz="1200" spc="-10" dirty="0">
                <a:latin typeface="Arial"/>
                <a:cs typeface="Arial"/>
              </a:rPr>
              <a:t>Sistema de Gestão de Segurança da Informação.</a:t>
            </a:r>
            <a:endParaRPr lang="pt-BR" sz="1200" dirty="0">
              <a:latin typeface="Arial"/>
              <a:cs typeface="Arial"/>
            </a:endParaRPr>
          </a:p>
          <a:p>
            <a:pPr marL="12700" marR="5080">
              <a:lnSpc>
                <a:spcPct val="111700"/>
              </a:lnSpc>
              <a:spcBef>
                <a:spcPts val="585"/>
              </a:spcBef>
            </a:pPr>
            <a:r>
              <a:rPr lang="pt-BR" sz="1200" b="1" dirty="0">
                <a:latin typeface="Arial"/>
                <a:cs typeface="Arial"/>
              </a:rPr>
              <a:t>Políticas ISS</a:t>
            </a:r>
            <a:r>
              <a:rPr lang="pt-BR" sz="1200" dirty="0">
                <a:latin typeface="Arial"/>
                <a:cs typeface="Arial"/>
              </a:rPr>
              <a:t>: Políticas de Segurança do Sistema de Informação. Inclui as </a:t>
            </a:r>
            <a:r>
              <a:rPr lang="pt-BR" sz="1200" spc="-10" dirty="0">
                <a:latin typeface="Arial"/>
                <a:cs typeface="Arial"/>
              </a:rPr>
              <a:t>ISSP</a:t>
            </a:r>
            <a:r>
              <a:rPr lang="pt-BR" sz="1200" dirty="0">
                <a:latin typeface="Arial"/>
                <a:cs typeface="Arial"/>
              </a:rPr>
              <a:t> e </a:t>
            </a:r>
            <a:r>
              <a:rPr lang="pt-BR" sz="1200" spc="135" dirty="0">
                <a:latin typeface="Arial"/>
                <a:cs typeface="Arial"/>
              </a:rPr>
              <a:t> </a:t>
            </a:r>
            <a:r>
              <a:rPr lang="pt-BR" sz="1200" dirty="0">
                <a:latin typeface="Arial"/>
                <a:cs typeface="Arial"/>
              </a:rPr>
              <a:t>políticas operacionais globais.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7438" y="5481154"/>
            <a:ext cx="6038850" cy="318555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92405">
              <a:lnSpc>
                <a:spcPct val="100000"/>
              </a:lnSpc>
            </a:pPr>
            <a:r>
              <a:rPr lang="pt-BR" sz="1200" b="1" dirty="0">
                <a:solidFill>
                  <a:srgbClr val="808080"/>
                </a:solidFill>
                <a:latin typeface="Arial"/>
                <a:cs typeface="Arial"/>
              </a:rPr>
              <a:t>O</a:t>
            </a:r>
            <a:endParaRPr lang="pt-BR" sz="12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65"/>
              </a:spcBef>
            </a:pPr>
            <a:r>
              <a:rPr lang="pt-BR" sz="1200" b="1" dirty="0">
                <a:latin typeface="Arial"/>
                <a:cs typeface="Arial"/>
              </a:rPr>
              <a:t>OG</a:t>
            </a:r>
            <a:r>
              <a:rPr lang="pt-BR" sz="1200" dirty="0">
                <a:latin typeface="Arial"/>
                <a:cs typeface="Arial"/>
              </a:rPr>
              <a:t>: Grupo</a:t>
            </a:r>
            <a:r>
              <a:rPr lang="pt-BR" sz="1200" spc="-10" dirty="0">
                <a:latin typeface="Arial"/>
                <a:cs typeface="Arial"/>
              </a:rPr>
              <a:t> </a:t>
            </a:r>
            <a:r>
              <a:rPr lang="pt-BR" sz="1200" spc="-15" dirty="0">
                <a:latin typeface="Arial"/>
                <a:cs typeface="Arial"/>
              </a:rPr>
              <a:t>Operacional</a:t>
            </a:r>
            <a:r>
              <a:rPr lang="pt-BR" sz="1200" dirty="0"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</a:pPr>
            <a:endParaRPr lang="pt-BR"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lang="pt-BR" sz="1350" dirty="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lang="pt-BR" sz="1200" b="1" dirty="0">
                <a:solidFill>
                  <a:srgbClr val="808080"/>
                </a:solidFill>
                <a:latin typeface="Arial"/>
                <a:cs typeface="Arial"/>
              </a:rPr>
              <a:t>S</a:t>
            </a:r>
            <a:endParaRPr lang="pt-BR" sz="1200" dirty="0">
              <a:latin typeface="Arial"/>
              <a:cs typeface="Arial"/>
            </a:endParaRPr>
          </a:p>
          <a:p>
            <a:pPr marL="12700" marR="5715" algn="just">
              <a:lnSpc>
                <a:spcPct val="110800"/>
              </a:lnSpc>
              <a:spcBef>
                <a:spcPts val="610"/>
              </a:spcBef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Serviços: todos os tipos de serviços executados por um Fornecedor do Bureau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Veritas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incluindo, mas não se limitando a, assistência técnica, serviços de manutenção, quaisquer serviços baseados em nuvem, como SaaS, IaaS ou PaaS…; eles podem ser fornecidos no local ou fora dele.</a:t>
            </a:r>
          </a:p>
          <a:p>
            <a:pPr marL="12700" marR="5715" algn="just">
              <a:lnSpc>
                <a:spcPct val="110800"/>
              </a:lnSpc>
              <a:spcBef>
                <a:spcPts val="610"/>
              </a:spcBef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SO: Oficial de segurança.</a:t>
            </a:r>
          </a:p>
          <a:p>
            <a:pPr marL="12700" marR="5715" algn="just">
              <a:lnSpc>
                <a:spcPct val="110800"/>
              </a:lnSpc>
              <a:spcBef>
                <a:spcPts val="610"/>
              </a:spcBef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Fornecedor: Licitante que foi selecionado pelo Bureau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Veritas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para executar os Serviços sob um Contrato.</a:t>
            </a:r>
          </a:p>
          <a:p>
            <a:pPr marL="12700" marR="5715" algn="just">
              <a:lnSpc>
                <a:spcPct val="110800"/>
              </a:lnSpc>
              <a:spcBef>
                <a:spcPts val="610"/>
              </a:spcBef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Pessoal do Fornecedor: funcionários do Fornecedor designados pelo Fornecedor para a execução dos Serviços.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712" y="733621"/>
            <a:ext cx="2623820" cy="33855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sz="2200" b="1" spc="-10" dirty="0">
                <a:solidFill>
                  <a:srgbClr val="68665C"/>
                </a:solidFill>
                <a:latin typeface="Arial"/>
                <a:cs typeface="Arial"/>
              </a:rPr>
              <a:t>1.	</a:t>
            </a:r>
            <a:r>
              <a:rPr sz="2200" b="1" spc="-15" dirty="0">
                <a:solidFill>
                  <a:srgbClr val="68665C"/>
                </a:solidFill>
                <a:latin typeface="Arial"/>
                <a:cs typeface="Arial"/>
              </a:rPr>
              <a:t>INTRO</a:t>
            </a:r>
            <a:r>
              <a:rPr lang="pt-BR" sz="2200" b="1" spc="-20" dirty="0">
                <a:solidFill>
                  <a:srgbClr val="68665C"/>
                </a:solidFill>
                <a:latin typeface="Arial"/>
                <a:cs typeface="Arial"/>
              </a:rPr>
              <a:t>DUÇÃO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6124" y="1241551"/>
            <a:ext cx="6049645" cy="0"/>
          </a:xfrm>
          <a:custGeom>
            <a:avLst/>
            <a:gdLst/>
            <a:ahLst/>
            <a:cxnLst/>
            <a:rect l="l" t="t" r="r" b="b"/>
            <a:pathLst>
              <a:path w="6049645">
                <a:moveTo>
                  <a:pt x="0" y="0"/>
                </a:moveTo>
                <a:lnTo>
                  <a:pt x="6049645" y="0"/>
                </a:lnTo>
              </a:path>
            </a:pathLst>
          </a:custGeom>
          <a:ln w="39370">
            <a:solidFill>
              <a:srgbClr val="AF002C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857554" y="1665812"/>
            <a:ext cx="6038215" cy="733271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marR="8255" algn="just">
              <a:lnSpc>
                <a:spcPct val="111100"/>
              </a:lnSpc>
            </a:pPr>
            <a:r>
              <a:rPr lang="pt-BR" sz="1200" spc="5" dirty="0">
                <a:latin typeface="Arial"/>
                <a:cs typeface="Arial"/>
              </a:rPr>
              <a:t>A Política Global de Segurança do Sistema de Informação define a estrutura de referência para a segurança da informação do Bureau Veritas, destacando questões e objetivos de segurança. Ele também fornece princípios de governança e requisitos de segurança fundamentais que se aplicam ao Bureau Veritas.</a:t>
            </a:r>
          </a:p>
          <a:p>
            <a:pPr marL="12700" marR="8255" algn="just">
              <a:lnSpc>
                <a:spcPct val="111100"/>
              </a:lnSpc>
            </a:pPr>
            <a:endParaRPr lang="pt-BR" sz="1200" spc="5" dirty="0">
              <a:latin typeface="Arial"/>
              <a:cs typeface="Arial"/>
            </a:endParaRPr>
          </a:p>
          <a:p>
            <a:pPr marL="12700" marR="8255" algn="just">
              <a:lnSpc>
                <a:spcPct val="111100"/>
              </a:lnSpc>
            </a:pPr>
            <a:r>
              <a:rPr lang="pt-BR" sz="1200" spc="5" dirty="0">
                <a:latin typeface="Arial"/>
                <a:cs typeface="Arial"/>
              </a:rPr>
              <a:t>O Global ISSP visa garantir a proteção das informações por meio de quatro critérios de classificação: Disponibilidade; Integridade; Confidencialidade e Rastreabilidade.</a:t>
            </a:r>
            <a:endParaRPr lang="pt-BR"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lang="pt-BR" sz="1350" dirty="0">
              <a:latin typeface="Times New Roman"/>
              <a:cs typeface="Times New Roman"/>
            </a:endParaRPr>
          </a:p>
          <a:p>
            <a:pPr marL="12700" lvl="1" algn="just">
              <a:lnSpc>
                <a:spcPct val="100000"/>
              </a:lnSpc>
              <a:buClr>
                <a:srgbClr val="AF002C"/>
              </a:buClr>
              <a:tabLst>
                <a:tab pos="469900" algn="l"/>
              </a:tabLst>
            </a:pPr>
            <a:r>
              <a:rPr lang="pt-BR" sz="1600" b="1" spc="-10" dirty="0">
                <a:solidFill>
                  <a:srgbClr val="AF002C"/>
                </a:solidFill>
                <a:latin typeface="Arial"/>
                <a:cs typeface="Arial"/>
              </a:rPr>
              <a:t>1.1. SEGURANÇA DA INFORMAÇÃO, UMA QUESTÃO VITAL</a:t>
            </a:r>
          </a:p>
          <a:p>
            <a:pPr marL="12700" lvl="1" algn="just">
              <a:lnSpc>
                <a:spcPct val="100000"/>
              </a:lnSpc>
              <a:buClr>
                <a:srgbClr val="AF002C"/>
              </a:buClr>
              <a:tabLst>
                <a:tab pos="469900" algn="l"/>
              </a:tabLst>
            </a:pPr>
            <a:endParaRPr lang="pt-BR" sz="1600" b="1" spc="-10" dirty="0">
              <a:solidFill>
                <a:srgbClr val="AF002C"/>
              </a:solidFill>
              <a:latin typeface="Arial"/>
              <a:cs typeface="Arial"/>
            </a:endParaRPr>
          </a:p>
          <a:p>
            <a:pPr marL="12700" lvl="1" algn="just">
              <a:lnSpc>
                <a:spcPct val="100000"/>
              </a:lnSpc>
              <a:buClr>
                <a:srgbClr val="AF002C"/>
              </a:buClr>
              <a:tabLst>
                <a:tab pos="469900" algn="l"/>
              </a:tabLst>
            </a:pPr>
            <a:r>
              <a:rPr lang="pt-BR" sz="1200" dirty="0">
                <a:latin typeface="Arial"/>
                <a:cs typeface="Arial"/>
              </a:rPr>
              <a:t>A informação em todas as suas formas, seja escrita, oral, eletrônica, processada manual ou automaticamente, é um recurso estratégico no qual dependem o desempenho, a sustentabilidade e a capacidade da empresa para desenvolver as suas atividades e resultados.</a:t>
            </a:r>
          </a:p>
          <a:p>
            <a:pPr marL="12700" marR="8890" algn="just">
              <a:lnSpc>
                <a:spcPct val="110800"/>
              </a:lnSpc>
              <a:spcBef>
                <a:spcPts val="640"/>
              </a:spcBef>
            </a:pPr>
            <a:r>
              <a:rPr lang="pt-BR" sz="1200" dirty="0">
                <a:latin typeface="Arial"/>
                <a:cs typeface="Arial"/>
              </a:rPr>
              <a:t>Para fazer frente às ameaças acidentais e maliciosas que podem afetar a segurança do seu sistema de informação, o Bureau Veritas deve proteger de forma eficiente o seu sistema de informação, implementando medidas de segurança adequadas, em conformidade com os desafios de segurança.</a:t>
            </a:r>
          </a:p>
          <a:p>
            <a:pPr marL="12700" marR="8890" algn="just">
              <a:lnSpc>
                <a:spcPct val="110800"/>
              </a:lnSpc>
              <a:spcBef>
                <a:spcPts val="640"/>
              </a:spcBef>
            </a:pPr>
            <a:r>
              <a:rPr lang="pt-BR" sz="1200" dirty="0">
                <a:latin typeface="Arial"/>
                <a:cs typeface="Arial"/>
              </a:rPr>
              <a:t>Estas medidas de segurança devem permitir ao Bureau Veritas respeitar os seus compromissos contratuais, as restrições legais e regulamentares e a continuidade dos serviços prestados aos clientes, bem como a sua qualidade. Além disso, isso contribui para a proteção e o aprimoramento da imagem do Bureau Veritas.</a:t>
            </a:r>
          </a:p>
          <a:p>
            <a:pPr>
              <a:lnSpc>
                <a:spcPct val="100000"/>
              </a:lnSpc>
            </a:pPr>
            <a:endParaRPr lang="pt-BR"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lang="pt-BR" sz="1400" dirty="0">
              <a:latin typeface="Times New Roman"/>
              <a:cs typeface="Times New Roman"/>
            </a:endParaRPr>
          </a:p>
          <a:p>
            <a:pPr marL="12700" marR="5715" lvl="1">
              <a:lnSpc>
                <a:spcPts val="1900"/>
              </a:lnSpc>
              <a:buClr>
                <a:srgbClr val="AF002C"/>
              </a:buClr>
              <a:tabLst>
                <a:tab pos="469900" algn="l"/>
                <a:tab pos="1786889" algn="l"/>
                <a:tab pos="3444875" algn="l"/>
                <a:tab pos="4246245" algn="l"/>
                <a:tab pos="4907280" algn="l"/>
              </a:tabLst>
            </a:pPr>
            <a:r>
              <a:rPr lang="pt-BR" sz="1600" b="1" dirty="0">
                <a:solidFill>
                  <a:srgbClr val="AF002C"/>
                </a:solidFill>
                <a:latin typeface="Arial"/>
                <a:cs typeface="Arial"/>
              </a:rPr>
              <a:t>1.2 </a:t>
            </a:r>
            <a:r>
              <a:rPr lang="pt-BR" sz="1600" b="1" spc="-10" dirty="0">
                <a:solidFill>
                  <a:srgbClr val="AF002C"/>
                </a:solidFill>
                <a:latin typeface="Arial"/>
                <a:cs typeface="Arial"/>
              </a:rPr>
              <a:t>OBJETIVOS </a:t>
            </a:r>
            <a:r>
              <a:rPr lang="pt-BR" sz="1600" b="1" spc="-15" dirty="0">
                <a:solidFill>
                  <a:srgbClr val="AF002C"/>
                </a:solidFill>
                <a:latin typeface="Arial"/>
                <a:cs typeface="Arial"/>
              </a:rPr>
              <a:t>COMUNS PARA </a:t>
            </a:r>
            <a:r>
              <a:rPr lang="pt-BR" sz="1600" b="1" spc="-40" dirty="0">
                <a:solidFill>
                  <a:srgbClr val="AF002C"/>
                </a:solidFill>
                <a:latin typeface="Arial"/>
                <a:cs typeface="Arial"/>
              </a:rPr>
              <a:t>UMA </a:t>
            </a:r>
            <a:r>
              <a:rPr lang="pt-BR" sz="1600" b="1" spc="-5" dirty="0">
                <a:solidFill>
                  <a:srgbClr val="AF002C"/>
                </a:solidFill>
                <a:latin typeface="Arial"/>
                <a:cs typeface="Arial"/>
              </a:rPr>
              <a:t>PROTEÇÃO</a:t>
            </a:r>
            <a:r>
              <a:rPr lang="pt-BR" sz="1600" b="1" spc="-15" dirty="0">
                <a:solidFill>
                  <a:srgbClr val="AF002C"/>
                </a:solidFill>
                <a:latin typeface="Arial"/>
                <a:cs typeface="Arial"/>
              </a:rPr>
              <a:t> EFICAZ</a:t>
            </a:r>
            <a:endParaRPr lang="pt-BR" sz="1600" dirty="0">
              <a:latin typeface="Arial"/>
              <a:cs typeface="Arial"/>
            </a:endParaRPr>
          </a:p>
          <a:p>
            <a:pPr marL="12700" marR="5080" algn="just">
              <a:lnSpc>
                <a:spcPct val="110800"/>
              </a:lnSpc>
              <a:spcBef>
                <a:spcPts val="580"/>
              </a:spcBef>
            </a:pPr>
            <a:r>
              <a:rPr lang="pt-BR" sz="1200" spc="5" dirty="0">
                <a:latin typeface="Arial"/>
                <a:cs typeface="Arial"/>
              </a:rPr>
              <a:t>A estrutura da Segurança do Sistema de Informação do Bureau Veritas é definida pelo ISSP Global, apoiado em Políticas Operacionais que detalham as regras e responsabilidades relativas à gestão da segurança da informação em temas específicos.</a:t>
            </a:r>
          </a:p>
          <a:p>
            <a:pPr marL="12700" marR="5080" algn="just">
              <a:lnSpc>
                <a:spcPct val="110800"/>
              </a:lnSpc>
              <a:spcBef>
                <a:spcPts val="580"/>
              </a:spcBef>
            </a:pPr>
            <a:r>
              <a:rPr lang="pt-BR" sz="1200" spc="5" dirty="0">
                <a:latin typeface="Arial"/>
                <a:cs typeface="Arial"/>
              </a:rPr>
              <a:t>Os princípios de governança e as regras comuns formalizadas nas Políticas do ISS devem garantir a proteção efetiva da informação no âmbito do Bureau Veritas e a coerência do sistema de gestão da segurança da informação. Além disso, devem permitir capitalizar as medidas de segurança implementadas e as melhores práticas nas diferentes entidades e subsidiárias da organização.</a:t>
            </a:r>
            <a:endParaRPr lang="pt-BR"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6</a:t>
            </a:fld>
            <a:endParaRPr spc="-10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750822" y="9793491"/>
            <a:ext cx="4618228" cy="12311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POLÍTICA</a:t>
            </a:r>
            <a:r>
              <a:rPr spc="-15" dirty="0"/>
              <a:t> </a:t>
            </a:r>
            <a:r>
              <a:rPr spc="-10" dirty="0"/>
              <a:t>DE</a:t>
            </a:r>
            <a:r>
              <a:rPr spc="-15" dirty="0"/>
              <a:t> </a:t>
            </a:r>
            <a:r>
              <a:rPr spc="-10" dirty="0"/>
              <a:t>SEGURANÇA DO</a:t>
            </a:r>
            <a:r>
              <a:rPr spc="-5" dirty="0"/>
              <a:t> </a:t>
            </a:r>
            <a:r>
              <a:rPr dirty="0"/>
              <a:t>SISTEMA</a:t>
            </a:r>
            <a:r>
              <a:rPr spc="-15" dirty="0"/>
              <a:t> GLOBAL</a:t>
            </a:r>
            <a:r>
              <a:rPr spc="-5" dirty="0"/>
              <a:t> </a:t>
            </a:r>
            <a:r>
              <a:rPr dirty="0"/>
              <a:t>DE </a:t>
            </a:r>
            <a:r>
              <a:rPr spc="15" dirty="0"/>
              <a:t> </a:t>
            </a:r>
            <a:r>
              <a:rPr dirty="0"/>
              <a:t>INFORMAÇÃO</a:t>
            </a:r>
            <a:r>
              <a:rPr spc="-10" dirty="0"/>
              <a:t> </a:t>
            </a:r>
            <a:r>
              <a:rPr spc="-5" dirty="0"/>
              <a:t>|</a:t>
            </a:r>
            <a:r>
              <a:rPr spc="-10" dirty="0"/>
              <a:t> </a:t>
            </a:r>
            <a:r>
              <a:rPr spc="-5" dirty="0"/>
              <a:t>Bureau</a:t>
            </a:r>
            <a:r>
              <a:rPr dirty="0"/>
              <a:t> Veritas</a:t>
            </a: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6002A717-DA2C-4D47-9B18-B45C94A9C10E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2741802" y="10023615"/>
            <a:ext cx="256044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PÚBLICO    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INTERNO    </a:t>
            </a: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RESTRITO     SEGREDO </a:t>
            </a:r>
            <a:r>
              <a:rPr b="1" dirty="0">
                <a:latin typeface="Arial"/>
                <a:cs typeface="Arial"/>
              </a:rPr>
              <a:t>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8507" y="611307"/>
            <a:ext cx="6296343" cy="900259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lvl="2" algn="just">
              <a:lnSpc>
                <a:spcPct val="100000"/>
              </a:lnSpc>
              <a:buClr>
                <a:srgbClr val="68665C"/>
              </a:buClr>
              <a:tabLst>
                <a:tab pos="927100" algn="l"/>
              </a:tabLst>
            </a:pPr>
            <a:r>
              <a:rPr lang="pt-BR" sz="1300" b="1" spc="-35" dirty="0">
                <a:solidFill>
                  <a:srgbClr val="68665C"/>
                </a:solidFill>
                <a:latin typeface="Arial"/>
                <a:cs typeface="Arial"/>
              </a:rPr>
              <a:t>1.2.1 PERÍMETRO</a:t>
            </a:r>
            <a:r>
              <a:rPr lang="pt-BR" sz="1300" b="1" spc="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1300" b="1" spc="-15" dirty="0">
                <a:solidFill>
                  <a:srgbClr val="68665C"/>
                </a:solidFill>
                <a:latin typeface="Arial"/>
                <a:cs typeface="Arial"/>
              </a:rPr>
              <a:t>ORGANIZACIONAL</a:t>
            </a:r>
            <a:endParaRPr lang="pt-BR" sz="1300" dirty="0">
              <a:latin typeface="Arial"/>
              <a:cs typeface="Arial"/>
            </a:endParaRPr>
          </a:p>
          <a:p>
            <a:pPr marL="12700" marR="10795" algn="just">
              <a:lnSpc>
                <a:spcPct val="110800"/>
              </a:lnSpc>
              <a:spcBef>
                <a:spcPts val="630"/>
              </a:spcBef>
            </a:pPr>
            <a:r>
              <a:rPr lang="pt-BR" sz="1200" spc="5" dirty="0">
                <a:latin typeface="Arial"/>
                <a:cs typeface="Arial"/>
              </a:rPr>
              <a:t>O ISSP Global deve ser aplicado a todas as entidades e subsidiárias do grupo Bureau Veritas em todo o mundo.</a:t>
            </a:r>
          </a:p>
          <a:p>
            <a:pPr marL="12700" marR="10795" algn="just">
              <a:lnSpc>
                <a:spcPct val="110800"/>
              </a:lnSpc>
              <a:spcBef>
                <a:spcPts val="630"/>
              </a:spcBef>
            </a:pPr>
            <a:r>
              <a:rPr lang="pt-BR" sz="1200" spc="5" dirty="0">
                <a:latin typeface="Arial"/>
                <a:cs typeface="Arial"/>
              </a:rPr>
              <a:t>As políticas da ISS também devem ter impacto sobre os fornecedores. Essas políticas devem definir os princípios fundamentais de segurança aplicáveis ​​aos serviços contratados pelo Bureau Veritas com os fornecedores.</a:t>
            </a:r>
          </a:p>
          <a:p>
            <a:pPr marL="12700" marR="10795" algn="just">
              <a:lnSpc>
                <a:spcPct val="110800"/>
              </a:lnSpc>
              <a:spcBef>
                <a:spcPts val="630"/>
              </a:spcBef>
            </a:pPr>
            <a:r>
              <a:rPr lang="pt-BR" sz="1200" spc="5" dirty="0">
                <a:latin typeface="Arial"/>
                <a:cs typeface="Arial"/>
              </a:rPr>
              <a:t>Algumas subsidiárias ou entidades do Bureau Veritas podem estar sujeitas a políticas de segurança específicas e dedicadas devido à sua atividade, o país em que estão localizadas (por exemplo, restrições legais locais), requisitos contratuais do Cliente ou Fornecedores.</a:t>
            </a:r>
            <a:endParaRPr lang="pt-BR" sz="1200" dirty="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</a:pPr>
            <a:endParaRPr lang="pt-BR" sz="1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30"/>
              </a:spcBef>
            </a:pPr>
            <a:endParaRPr lang="pt-BR" sz="1400" dirty="0">
              <a:latin typeface="Times New Roman"/>
              <a:cs typeface="Times New Roman"/>
            </a:endParaRPr>
          </a:p>
          <a:p>
            <a:pPr marL="0" lvl="2" algn="just">
              <a:lnSpc>
                <a:spcPct val="100000"/>
              </a:lnSpc>
              <a:buClr>
                <a:srgbClr val="68665C"/>
              </a:buClr>
              <a:tabLst>
                <a:tab pos="927100" algn="l"/>
              </a:tabLst>
            </a:pPr>
            <a:r>
              <a:rPr lang="pt-BR" sz="1300" b="1" spc="-10" dirty="0">
                <a:solidFill>
                  <a:srgbClr val="68665C"/>
                </a:solidFill>
                <a:latin typeface="Arial"/>
                <a:cs typeface="Arial"/>
              </a:rPr>
              <a:t>1.2.2 PERÍMETRO</a:t>
            </a:r>
            <a:r>
              <a:rPr lang="pt-BR" sz="1300" b="1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1300" b="1" spc="-10" dirty="0">
                <a:solidFill>
                  <a:srgbClr val="68665C"/>
                </a:solidFill>
                <a:latin typeface="Arial"/>
                <a:cs typeface="Arial"/>
              </a:rPr>
              <a:t>FUNCIONAL</a:t>
            </a:r>
            <a:endParaRPr lang="pt-BR" sz="1300" dirty="0">
              <a:latin typeface="Arial"/>
              <a:cs typeface="Arial"/>
            </a:endParaRPr>
          </a:p>
          <a:p>
            <a:pPr marL="12700" marR="10795" algn="just">
              <a:lnSpc>
                <a:spcPct val="111200"/>
              </a:lnSpc>
              <a:spcBef>
                <a:spcPts val="625"/>
              </a:spcBef>
            </a:pPr>
            <a:r>
              <a:rPr lang="pt-BR" sz="1200" dirty="0">
                <a:latin typeface="Arial"/>
                <a:cs typeface="Arial"/>
              </a:rPr>
              <a:t>Todos os recursos de suporte às informações do Bureau Veritas estão incluídos no Sistema de Gerenciamento de Segurança da Informação, bem como todas as formas destinadas a criar, adquirir, processar, armazenar, distribuir ou destruir essas informações em ou usando:</a:t>
            </a:r>
          </a:p>
          <a:p>
            <a:pPr marL="696595" lvl="3" indent="-227329" algn="just">
              <a:lnSpc>
                <a:spcPct val="100000"/>
              </a:lnSpc>
              <a:spcBef>
                <a:spcPts val="7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Equipamentos dos usuários (por exemplo, desktops e laptops, smartphones, tablets);</a:t>
            </a:r>
          </a:p>
          <a:p>
            <a:pPr marL="696595" lvl="3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Recursos operacionais (por exemplo, servidores, impressoras, dispositivos de telecomunicações);</a:t>
            </a:r>
          </a:p>
          <a:p>
            <a:pPr marL="696595" lvl="3" indent="-227329" algn="just">
              <a:lnSpc>
                <a:spcPct val="100000"/>
              </a:lnSpc>
              <a:spcBef>
                <a:spcPts val="16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Software (por exemplo, software operacional, bancos de dados);</a:t>
            </a:r>
          </a:p>
          <a:p>
            <a:pPr marL="696595" lvl="3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Suporte de papel;</a:t>
            </a:r>
          </a:p>
          <a:p>
            <a:pPr marL="696595" lvl="3" indent="-227329" algn="just">
              <a:lnSpc>
                <a:spcPct val="100000"/>
              </a:lnSpc>
              <a:spcBef>
                <a:spcPts val="15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Recursos humanos e organizacionais.</a:t>
            </a:r>
          </a:p>
          <a:p>
            <a:pPr lvl="3" algn="just">
              <a:lnSpc>
                <a:spcPct val="100000"/>
              </a:lnSpc>
              <a:buClr>
                <a:srgbClr val="AF002C"/>
              </a:buClr>
            </a:pPr>
            <a:endParaRPr lang="pt-BR" sz="1200" dirty="0">
              <a:latin typeface="Times New Roman"/>
              <a:cs typeface="Times New Roman"/>
            </a:endParaRPr>
          </a:p>
          <a:p>
            <a:pPr lvl="3" algn="just">
              <a:lnSpc>
                <a:spcPct val="100000"/>
              </a:lnSpc>
              <a:spcBef>
                <a:spcPts val="32"/>
              </a:spcBef>
              <a:buClr>
                <a:srgbClr val="AF002C"/>
              </a:buClr>
            </a:pPr>
            <a:endParaRPr lang="pt-BR" sz="1400" dirty="0">
              <a:latin typeface="Times New Roman"/>
              <a:cs typeface="Times New Roman"/>
            </a:endParaRPr>
          </a:p>
          <a:p>
            <a:pPr marL="0" lvl="2" algn="just">
              <a:lnSpc>
                <a:spcPct val="100000"/>
              </a:lnSpc>
              <a:buClr>
                <a:srgbClr val="68665C"/>
              </a:buClr>
              <a:tabLst>
                <a:tab pos="927100" algn="l"/>
              </a:tabLst>
            </a:pPr>
            <a:r>
              <a:rPr lang="pt-BR" sz="1300" b="1" spc="-35" dirty="0">
                <a:solidFill>
                  <a:srgbClr val="68665C"/>
                </a:solidFill>
                <a:latin typeface="Arial"/>
                <a:cs typeface="Arial"/>
              </a:rPr>
              <a:t>1.2.3 PERÍMETRO</a:t>
            </a:r>
            <a:r>
              <a:rPr lang="pt-BR" sz="1300" b="1" spc="-10" dirty="0">
                <a:solidFill>
                  <a:srgbClr val="68665C"/>
                </a:solidFill>
                <a:latin typeface="Arial"/>
                <a:cs typeface="Arial"/>
              </a:rPr>
              <a:t> TÉCNICO</a:t>
            </a:r>
            <a:endParaRPr lang="pt-BR" sz="1300" dirty="0">
              <a:latin typeface="Arial"/>
              <a:cs typeface="Arial"/>
            </a:endParaRPr>
          </a:p>
          <a:p>
            <a:pPr marL="12700" marR="5715" algn="just">
              <a:lnSpc>
                <a:spcPct val="111100"/>
              </a:lnSpc>
              <a:spcBef>
                <a:spcPts val="625"/>
              </a:spcBef>
            </a:pPr>
            <a:r>
              <a:rPr lang="pt-BR" sz="1200" dirty="0">
                <a:latin typeface="Arial"/>
                <a:cs typeface="Arial"/>
              </a:rPr>
              <a:t>As Políticas ISS devem ser implementadas pelo grupo Bureau Veritas e todas as suas entidades e subsidiárias. Eles visam garantir a aplicabilidade independentemente do contexto técnico, não fornecendo detalhes sobre as tecnologias a serem implementadas, mas apenas os requisitos funcionais e organizacionais.</a:t>
            </a:r>
          </a:p>
          <a:p>
            <a:pPr algn="just">
              <a:lnSpc>
                <a:spcPct val="100000"/>
              </a:lnSpc>
            </a:pPr>
            <a:endParaRPr lang="pt-BR" sz="1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18"/>
              </a:spcBef>
            </a:pPr>
            <a:endParaRPr lang="pt-BR" sz="1400" dirty="0">
              <a:latin typeface="Times New Roman"/>
              <a:cs typeface="Times New Roman"/>
            </a:endParaRPr>
          </a:p>
          <a:p>
            <a:pPr marL="0" lvl="2" algn="just">
              <a:lnSpc>
                <a:spcPct val="100000"/>
              </a:lnSpc>
              <a:buClr>
                <a:srgbClr val="68665C"/>
              </a:buClr>
              <a:tabLst>
                <a:tab pos="927100" algn="l"/>
              </a:tabLst>
            </a:pPr>
            <a:r>
              <a:rPr lang="pt-BR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1.2.4 ABORDAGEM</a:t>
            </a:r>
          </a:p>
          <a:p>
            <a:pPr marL="12700" algn="just">
              <a:lnSpc>
                <a:spcPct val="100000"/>
              </a:lnSpc>
              <a:spcBef>
                <a:spcPts val="795"/>
              </a:spcBef>
            </a:pPr>
            <a:r>
              <a:rPr lang="pt-BR" sz="1200" dirty="0">
                <a:latin typeface="Arial"/>
                <a:cs typeface="Arial"/>
              </a:rPr>
              <a:t>Além das melhores práticas da indústria, as políticas de ISS devem levar em consideração o seguinte:</a:t>
            </a:r>
          </a:p>
          <a:p>
            <a:pPr marL="696595" marR="5080" lvl="3" indent="-227329" algn="just">
              <a:lnSpc>
                <a:spcPct val="111200"/>
              </a:lnSpc>
              <a:spcBef>
                <a:spcPts val="59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Gestão de riscos da informação: as regras estabelecidas em cada política devem ser construídas para gerenciar e reduzir os riscos que têm impacto significativo nas operações do negócio e ameaçam a confidencialidade, integridade, disponibilidade e rastreabilidade das informações;</a:t>
            </a:r>
          </a:p>
          <a:p>
            <a:pPr marL="696595" marR="5080" lvl="3" indent="-227329" algn="just">
              <a:lnSpc>
                <a:spcPct val="111200"/>
              </a:lnSpc>
              <a:spcBef>
                <a:spcPts val="595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dirty="0">
                <a:latin typeface="Arial"/>
                <a:cs typeface="Arial"/>
              </a:rPr>
              <a:t>Conformidade: as regras de segurança devem impor a avaliação de conformidade para requisitos com regulamentação, termos contratuais, padrões da indústria, bem como implementação de medidas adequadas para o seu cumprimento;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1488186" y="9839838"/>
            <a:ext cx="191135" cy="15240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7</a:t>
            </a:fld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1750822" y="9871789"/>
            <a:ext cx="4389628" cy="12311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POLÍTICA</a:t>
            </a:r>
            <a:r>
              <a:rPr spc="-15" dirty="0"/>
              <a:t> </a:t>
            </a:r>
            <a:r>
              <a:rPr spc="-10" dirty="0"/>
              <a:t>DE</a:t>
            </a:r>
            <a:r>
              <a:rPr spc="-15" dirty="0"/>
              <a:t> </a:t>
            </a:r>
            <a:r>
              <a:rPr spc="-10" dirty="0"/>
              <a:t>SEGURANÇA DO</a:t>
            </a:r>
            <a:r>
              <a:rPr spc="-5" dirty="0"/>
              <a:t> </a:t>
            </a:r>
            <a:r>
              <a:rPr dirty="0"/>
              <a:t>SISTEMA</a:t>
            </a:r>
            <a:r>
              <a:rPr spc="-15" dirty="0"/>
              <a:t> GLOBAL</a:t>
            </a:r>
            <a:r>
              <a:rPr spc="-5" dirty="0"/>
              <a:t> </a:t>
            </a:r>
            <a:r>
              <a:rPr dirty="0"/>
              <a:t>DE </a:t>
            </a:r>
            <a:r>
              <a:rPr spc="15" dirty="0"/>
              <a:t> </a:t>
            </a:r>
            <a:r>
              <a:rPr dirty="0"/>
              <a:t>INFORMAÇÃO</a:t>
            </a:r>
            <a:r>
              <a:rPr spc="-10" dirty="0"/>
              <a:t> </a:t>
            </a:r>
            <a:r>
              <a:rPr spc="-5" dirty="0"/>
              <a:t>|</a:t>
            </a:r>
            <a:r>
              <a:rPr spc="-10" dirty="0"/>
              <a:t> </a:t>
            </a:r>
            <a:r>
              <a:rPr spc="-5" dirty="0"/>
              <a:t>Bureau</a:t>
            </a:r>
            <a:r>
              <a:rPr dirty="0"/>
              <a:t> Veritas</a:t>
            </a: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29DE8151-742B-40C7-9750-60F0701EB728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2741802" y="10023615"/>
            <a:ext cx="256044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PÚBLICO    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INTERNO    </a:t>
            </a: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RESTRITO     SEGREDO </a:t>
            </a:r>
            <a:r>
              <a:rPr b="1" dirty="0">
                <a:latin typeface="Arial"/>
                <a:cs typeface="Arial"/>
              </a:rPr>
              <a:t>X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8861" y="744679"/>
            <a:ext cx="5582920" cy="80381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39395" marR="5080" indent="-226695" algn="just">
              <a:lnSpc>
                <a:spcPct val="110900"/>
              </a:lnSpc>
              <a:buClr>
                <a:srgbClr val="AF002C"/>
              </a:buClr>
              <a:buFont typeface="Wingdings"/>
              <a:buChar char=""/>
              <a:tabLst>
                <a:tab pos="240029" algn="l"/>
              </a:tabLst>
            </a:pPr>
            <a:r>
              <a:rPr lang="pt-BR" sz="1200" dirty="0">
                <a:latin typeface="Arial"/>
                <a:cs typeface="Arial"/>
              </a:rPr>
              <a:t>Objetivos de negócios: as políticas de ISS, além de apoiar a governança, devem cooperar e coordenar-se com os negócios para alinhar a estratégia de segurança com os objetivos e estratégia do Bureau Veritas: resiliência e proteção de dados.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8</a:t>
            </a:fld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1750822" y="9793491"/>
            <a:ext cx="4542028" cy="12311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POLÍTICA</a:t>
            </a:r>
            <a:r>
              <a:rPr spc="-15" dirty="0"/>
              <a:t> </a:t>
            </a:r>
            <a:r>
              <a:rPr spc="-10" dirty="0"/>
              <a:t>DE</a:t>
            </a:r>
            <a:r>
              <a:rPr spc="-15" dirty="0"/>
              <a:t> </a:t>
            </a:r>
            <a:r>
              <a:rPr spc="-10" dirty="0"/>
              <a:t>SEGURANÇA DO</a:t>
            </a:r>
            <a:r>
              <a:rPr spc="-5" dirty="0"/>
              <a:t> </a:t>
            </a:r>
            <a:r>
              <a:rPr dirty="0"/>
              <a:t>SISTEMA</a:t>
            </a:r>
            <a:r>
              <a:rPr spc="-15" dirty="0"/>
              <a:t> GLOBAL</a:t>
            </a:r>
            <a:r>
              <a:rPr spc="-5" dirty="0"/>
              <a:t> </a:t>
            </a:r>
            <a:r>
              <a:rPr dirty="0"/>
              <a:t>DE </a:t>
            </a:r>
            <a:r>
              <a:rPr spc="15" dirty="0"/>
              <a:t> </a:t>
            </a:r>
            <a:r>
              <a:rPr dirty="0"/>
              <a:t>INFORMAÇÃO</a:t>
            </a:r>
            <a:r>
              <a:rPr spc="-10" dirty="0"/>
              <a:t> </a:t>
            </a:r>
            <a:r>
              <a:rPr spc="-5" dirty="0"/>
              <a:t>|</a:t>
            </a:r>
            <a:r>
              <a:rPr spc="-10" dirty="0"/>
              <a:t> </a:t>
            </a:r>
            <a:r>
              <a:rPr spc="-5" dirty="0"/>
              <a:t>Bureau</a:t>
            </a:r>
            <a:r>
              <a:rPr dirty="0"/>
              <a:t> Veritas</a:t>
            </a: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57B56828-E9F3-43B5-BF57-A77B0D11675F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2741802" y="10023615"/>
            <a:ext cx="256044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PÚBLICO    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INTERNO    </a:t>
            </a: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RESTRITO     SEGREDO </a:t>
            </a:r>
            <a:r>
              <a:rPr b="1" dirty="0">
                <a:latin typeface="Arial"/>
                <a:cs typeface="Arial"/>
              </a:rPr>
              <a:t>X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712" y="733621"/>
            <a:ext cx="4145738" cy="33855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lang="pt-BR" sz="2200" b="1" spc="-10" dirty="0">
                <a:solidFill>
                  <a:srgbClr val="68665C"/>
                </a:solidFill>
                <a:latin typeface="Arial"/>
                <a:cs typeface="Arial"/>
              </a:rPr>
              <a:t>2. DOCUMENTAÇÃO ISS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6124" y="1241551"/>
            <a:ext cx="6049645" cy="0"/>
          </a:xfrm>
          <a:custGeom>
            <a:avLst/>
            <a:gdLst/>
            <a:ahLst/>
            <a:cxnLst/>
            <a:rect l="l" t="t" r="r" b="b"/>
            <a:pathLst>
              <a:path w="6049645">
                <a:moveTo>
                  <a:pt x="0" y="0"/>
                </a:moveTo>
                <a:lnTo>
                  <a:pt x="6049645" y="0"/>
                </a:lnTo>
              </a:path>
            </a:pathLst>
          </a:custGeom>
          <a:ln w="39370">
            <a:solidFill>
              <a:srgbClr val="AF002C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686933" y="5055107"/>
            <a:ext cx="144145" cy="3456940"/>
          </a:xfrm>
          <a:custGeom>
            <a:avLst/>
            <a:gdLst/>
            <a:ahLst/>
            <a:cxnLst/>
            <a:rect l="l" t="t" r="r" b="b"/>
            <a:pathLst>
              <a:path w="144145" h="3456940">
                <a:moveTo>
                  <a:pt x="144017" y="3384423"/>
                </a:moveTo>
                <a:lnTo>
                  <a:pt x="0" y="3384423"/>
                </a:lnTo>
                <a:lnTo>
                  <a:pt x="72008" y="3456431"/>
                </a:lnTo>
                <a:lnTo>
                  <a:pt x="144017" y="3384423"/>
                </a:lnTo>
                <a:close/>
              </a:path>
              <a:path w="144145" h="3456940">
                <a:moveTo>
                  <a:pt x="108076" y="72009"/>
                </a:moveTo>
                <a:lnTo>
                  <a:pt x="36067" y="72009"/>
                </a:lnTo>
                <a:lnTo>
                  <a:pt x="36067" y="3384423"/>
                </a:lnTo>
                <a:lnTo>
                  <a:pt x="108076" y="3384423"/>
                </a:lnTo>
                <a:lnTo>
                  <a:pt x="108076" y="72009"/>
                </a:lnTo>
                <a:close/>
              </a:path>
              <a:path w="144145" h="3456940">
                <a:moveTo>
                  <a:pt x="72008" y="0"/>
                </a:moveTo>
                <a:lnTo>
                  <a:pt x="0" y="72009"/>
                </a:lnTo>
                <a:lnTo>
                  <a:pt x="144017" y="72009"/>
                </a:lnTo>
                <a:lnTo>
                  <a:pt x="72008" y="0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830951" y="6207124"/>
            <a:ext cx="144145" cy="1391920"/>
          </a:xfrm>
          <a:custGeom>
            <a:avLst/>
            <a:gdLst/>
            <a:ahLst/>
            <a:cxnLst/>
            <a:rect l="l" t="t" r="r" b="b"/>
            <a:pathLst>
              <a:path w="144145" h="1391920">
                <a:moveTo>
                  <a:pt x="144018" y="1319784"/>
                </a:moveTo>
                <a:lnTo>
                  <a:pt x="0" y="1319784"/>
                </a:lnTo>
                <a:lnTo>
                  <a:pt x="72009" y="1391793"/>
                </a:lnTo>
                <a:lnTo>
                  <a:pt x="144018" y="1319784"/>
                </a:lnTo>
                <a:close/>
              </a:path>
              <a:path w="144145" h="1391920">
                <a:moveTo>
                  <a:pt x="108076" y="72009"/>
                </a:moveTo>
                <a:lnTo>
                  <a:pt x="36068" y="72009"/>
                </a:lnTo>
                <a:lnTo>
                  <a:pt x="36068" y="1319784"/>
                </a:lnTo>
                <a:lnTo>
                  <a:pt x="108076" y="1319784"/>
                </a:lnTo>
                <a:lnTo>
                  <a:pt x="108076" y="72009"/>
                </a:lnTo>
                <a:close/>
              </a:path>
              <a:path w="144145" h="1391920">
                <a:moveTo>
                  <a:pt x="72009" y="0"/>
                </a:moveTo>
                <a:lnTo>
                  <a:pt x="0" y="72009"/>
                </a:lnTo>
                <a:lnTo>
                  <a:pt x="144018" y="72009"/>
                </a:lnTo>
                <a:lnTo>
                  <a:pt x="72009" y="0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74969" y="7599298"/>
            <a:ext cx="144145" cy="912494"/>
          </a:xfrm>
          <a:custGeom>
            <a:avLst/>
            <a:gdLst/>
            <a:ahLst/>
            <a:cxnLst/>
            <a:rect l="l" t="t" r="r" b="b"/>
            <a:pathLst>
              <a:path w="144145" h="912495">
                <a:moveTo>
                  <a:pt x="144017" y="839977"/>
                </a:moveTo>
                <a:lnTo>
                  <a:pt x="0" y="839977"/>
                </a:lnTo>
                <a:lnTo>
                  <a:pt x="72008" y="911986"/>
                </a:lnTo>
                <a:lnTo>
                  <a:pt x="144017" y="839977"/>
                </a:lnTo>
                <a:close/>
              </a:path>
              <a:path w="144145" h="912495">
                <a:moveTo>
                  <a:pt x="108076" y="72008"/>
                </a:moveTo>
                <a:lnTo>
                  <a:pt x="36067" y="72008"/>
                </a:lnTo>
                <a:lnTo>
                  <a:pt x="36067" y="839977"/>
                </a:lnTo>
                <a:lnTo>
                  <a:pt x="108076" y="839977"/>
                </a:lnTo>
                <a:lnTo>
                  <a:pt x="108076" y="72008"/>
                </a:lnTo>
                <a:close/>
              </a:path>
              <a:path w="144145" h="912495">
                <a:moveTo>
                  <a:pt x="72008" y="0"/>
                </a:moveTo>
                <a:lnTo>
                  <a:pt x="0" y="72008"/>
                </a:lnTo>
                <a:lnTo>
                  <a:pt x="144017" y="72008"/>
                </a:lnTo>
                <a:lnTo>
                  <a:pt x="72008" y="0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674876" y="5055996"/>
            <a:ext cx="4009390" cy="3455670"/>
          </a:xfrm>
          <a:custGeom>
            <a:avLst/>
            <a:gdLst/>
            <a:ahLst/>
            <a:cxnLst/>
            <a:rect l="l" t="t" r="r" b="b"/>
            <a:pathLst>
              <a:path w="4009390" h="3455670">
                <a:moveTo>
                  <a:pt x="2004568" y="0"/>
                </a:moveTo>
                <a:lnTo>
                  <a:pt x="0" y="3455543"/>
                </a:lnTo>
                <a:lnTo>
                  <a:pt x="4009136" y="3455543"/>
                </a:lnTo>
                <a:lnTo>
                  <a:pt x="2004568" y="0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2203576" y="5055996"/>
            <a:ext cx="2952115" cy="2544445"/>
          </a:xfrm>
          <a:custGeom>
            <a:avLst/>
            <a:gdLst/>
            <a:ahLst/>
            <a:cxnLst/>
            <a:rect l="l" t="t" r="r" b="b"/>
            <a:pathLst>
              <a:path w="2952115" h="2544445">
                <a:moveTo>
                  <a:pt x="1475867" y="0"/>
                </a:moveTo>
                <a:lnTo>
                  <a:pt x="0" y="2543937"/>
                </a:lnTo>
                <a:lnTo>
                  <a:pt x="2951607" y="2543937"/>
                </a:lnTo>
                <a:lnTo>
                  <a:pt x="1475867" y="0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011677" y="5055996"/>
            <a:ext cx="1335405" cy="1151255"/>
          </a:xfrm>
          <a:custGeom>
            <a:avLst/>
            <a:gdLst/>
            <a:ahLst/>
            <a:cxnLst/>
            <a:rect l="l" t="t" r="r" b="b"/>
            <a:pathLst>
              <a:path w="1335404" h="1151254">
                <a:moveTo>
                  <a:pt x="667766" y="0"/>
                </a:moveTo>
                <a:lnTo>
                  <a:pt x="0" y="1150874"/>
                </a:lnTo>
                <a:lnTo>
                  <a:pt x="1335405" y="1150874"/>
                </a:lnTo>
                <a:lnTo>
                  <a:pt x="667766" y="0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3343147" y="5632068"/>
            <a:ext cx="680720" cy="493395"/>
          </a:xfrm>
          <a:custGeom>
            <a:avLst/>
            <a:gdLst/>
            <a:ahLst/>
            <a:cxnLst/>
            <a:rect l="l" t="t" r="r" b="b"/>
            <a:pathLst>
              <a:path w="680720" h="493395">
                <a:moveTo>
                  <a:pt x="598169" y="0"/>
                </a:moveTo>
                <a:lnTo>
                  <a:pt x="79940" y="29"/>
                </a:lnTo>
                <a:lnTo>
                  <a:pt x="39468" y="11939"/>
                </a:lnTo>
                <a:lnTo>
                  <a:pt x="10851" y="41315"/>
                </a:lnTo>
                <a:lnTo>
                  <a:pt x="0" y="82168"/>
                </a:lnTo>
                <a:lnTo>
                  <a:pt x="29" y="413194"/>
                </a:lnTo>
                <a:lnTo>
                  <a:pt x="11909" y="453616"/>
                </a:lnTo>
                <a:lnTo>
                  <a:pt x="41258" y="482261"/>
                </a:lnTo>
                <a:lnTo>
                  <a:pt x="82168" y="493140"/>
                </a:lnTo>
                <a:lnTo>
                  <a:pt x="600392" y="493111"/>
                </a:lnTo>
                <a:lnTo>
                  <a:pt x="640814" y="481201"/>
                </a:lnTo>
                <a:lnTo>
                  <a:pt x="669459" y="451825"/>
                </a:lnTo>
                <a:lnTo>
                  <a:pt x="680338" y="410972"/>
                </a:lnTo>
                <a:lnTo>
                  <a:pt x="680309" y="79946"/>
                </a:lnTo>
                <a:lnTo>
                  <a:pt x="668399" y="39524"/>
                </a:lnTo>
                <a:lnTo>
                  <a:pt x="639023" y="10879"/>
                </a:lnTo>
                <a:lnTo>
                  <a:pt x="5981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3343147" y="5632068"/>
            <a:ext cx="680720" cy="493395"/>
          </a:xfrm>
          <a:custGeom>
            <a:avLst/>
            <a:gdLst/>
            <a:ahLst/>
            <a:cxnLst/>
            <a:rect l="l" t="t" r="r" b="b"/>
            <a:pathLst>
              <a:path w="680720" h="493395">
                <a:moveTo>
                  <a:pt x="0" y="82168"/>
                </a:moveTo>
                <a:lnTo>
                  <a:pt x="10851" y="41315"/>
                </a:lnTo>
                <a:lnTo>
                  <a:pt x="39468" y="11939"/>
                </a:lnTo>
                <a:lnTo>
                  <a:pt x="79940" y="29"/>
                </a:lnTo>
                <a:lnTo>
                  <a:pt x="598169" y="0"/>
                </a:lnTo>
                <a:lnTo>
                  <a:pt x="612693" y="1282"/>
                </a:lnTo>
                <a:lnTo>
                  <a:pt x="650386" y="18749"/>
                </a:lnTo>
                <a:lnTo>
                  <a:pt x="674606" y="51985"/>
                </a:lnTo>
                <a:lnTo>
                  <a:pt x="680338" y="410972"/>
                </a:lnTo>
                <a:lnTo>
                  <a:pt x="679056" y="425495"/>
                </a:lnTo>
                <a:lnTo>
                  <a:pt x="661589" y="463188"/>
                </a:lnTo>
                <a:lnTo>
                  <a:pt x="628353" y="487408"/>
                </a:lnTo>
                <a:lnTo>
                  <a:pt x="82168" y="493140"/>
                </a:lnTo>
                <a:lnTo>
                  <a:pt x="67612" y="491858"/>
                </a:lnTo>
                <a:lnTo>
                  <a:pt x="29899" y="474391"/>
                </a:lnTo>
                <a:lnTo>
                  <a:pt x="5716" y="441155"/>
                </a:lnTo>
                <a:lnTo>
                  <a:pt x="0" y="82168"/>
                </a:lnTo>
                <a:close/>
              </a:path>
            </a:pathLst>
          </a:custGeom>
          <a:ln w="19050">
            <a:solidFill>
              <a:srgbClr val="4F74AA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3377184" y="5666231"/>
            <a:ext cx="612648" cy="425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969007" y="5974079"/>
            <a:ext cx="769619" cy="1783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150619" y="7371588"/>
            <a:ext cx="769619" cy="1798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621791" y="8276843"/>
            <a:ext cx="769620" cy="179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791206" y="6639814"/>
            <a:ext cx="1776730" cy="270510"/>
          </a:xfrm>
          <a:custGeom>
            <a:avLst/>
            <a:gdLst/>
            <a:ahLst/>
            <a:cxnLst/>
            <a:rect l="l" t="t" r="r" b="b"/>
            <a:pathLst>
              <a:path w="1776729" h="270509">
                <a:moveTo>
                  <a:pt x="1731262" y="0"/>
                </a:moveTo>
                <a:lnTo>
                  <a:pt x="44779" y="1"/>
                </a:lnTo>
                <a:lnTo>
                  <a:pt x="8633" y="18553"/>
                </a:lnTo>
                <a:lnTo>
                  <a:pt x="0" y="225602"/>
                </a:lnTo>
                <a:lnTo>
                  <a:pt x="2371" y="239764"/>
                </a:lnTo>
                <a:lnTo>
                  <a:pt x="8800" y="252057"/>
                </a:lnTo>
                <a:lnTo>
                  <a:pt x="18552" y="261748"/>
                </a:lnTo>
                <a:lnTo>
                  <a:pt x="30891" y="268101"/>
                </a:lnTo>
                <a:lnTo>
                  <a:pt x="45083" y="270383"/>
                </a:lnTo>
                <a:lnTo>
                  <a:pt x="1731567" y="270381"/>
                </a:lnTo>
                <a:lnTo>
                  <a:pt x="1767713" y="251829"/>
                </a:lnTo>
                <a:lnTo>
                  <a:pt x="1776346" y="44780"/>
                </a:lnTo>
                <a:lnTo>
                  <a:pt x="1773975" y="30618"/>
                </a:lnTo>
                <a:lnTo>
                  <a:pt x="1767546" y="18325"/>
                </a:lnTo>
                <a:lnTo>
                  <a:pt x="1757794" y="8634"/>
                </a:lnTo>
                <a:lnTo>
                  <a:pt x="1745455" y="2281"/>
                </a:lnTo>
                <a:lnTo>
                  <a:pt x="17312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2791205" y="6639814"/>
            <a:ext cx="1776730" cy="270510"/>
          </a:xfrm>
          <a:custGeom>
            <a:avLst/>
            <a:gdLst/>
            <a:ahLst/>
            <a:cxnLst/>
            <a:rect l="l" t="t" r="r" b="b"/>
            <a:pathLst>
              <a:path w="1776729" h="270509">
                <a:moveTo>
                  <a:pt x="0" y="45085"/>
                </a:moveTo>
                <a:lnTo>
                  <a:pt x="18325" y="8801"/>
                </a:lnTo>
                <a:lnTo>
                  <a:pt x="1731264" y="0"/>
                </a:lnTo>
                <a:lnTo>
                  <a:pt x="1745456" y="2281"/>
                </a:lnTo>
                <a:lnTo>
                  <a:pt x="1773976" y="30618"/>
                </a:lnTo>
                <a:lnTo>
                  <a:pt x="1776348" y="225298"/>
                </a:lnTo>
                <a:lnTo>
                  <a:pt x="1774067" y="239490"/>
                </a:lnTo>
                <a:lnTo>
                  <a:pt x="1745730" y="268010"/>
                </a:lnTo>
                <a:lnTo>
                  <a:pt x="45085" y="270383"/>
                </a:lnTo>
                <a:lnTo>
                  <a:pt x="30892" y="268101"/>
                </a:lnTo>
                <a:lnTo>
                  <a:pt x="2372" y="239764"/>
                </a:lnTo>
                <a:lnTo>
                  <a:pt x="0" y="45085"/>
                </a:lnTo>
                <a:close/>
              </a:path>
            </a:pathLst>
          </a:custGeom>
          <a:ln w="19050">
            <a:solidFill>
              <a:srgbClr val="4F74AA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813304" y="6662927"/>
            <a:ext cx="1731264" cy="2240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2383917" y="6207759"/>
            <a:ext cx="1948814" cy="0"/>
          </a:xfrm>
          <a:custGeom>
            <a:avLst/>
            <a:gdLst/>
            <a:ahLst/>
            <a:cxnLst/>
            <a:rect l="l" t="t" r="r" b="b"/>
            <a:pathLst>
              <a:path w="1948814">
                <a:moveTo>
                  <a:pt x="1948433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AF002C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566799" y="7600315"/>
            <a:ext cx="3575685" cy="0"/>
          </a:xfrm>
          <a:custGeom>
            <a:avLst/>
            <a:gdLst/>
            <a:ahLst/>
            <a:cxnLst/>
            <a:rect l="l" t="t" r="r" b="b"/>
            <a:pathLst>
              <a:path w="3575685">
                <a:moveTo>
                  <a:pt x="357543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AF002C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038644" y="8511540"/>
            <a:ext cx="4631690" cy="0"/>
          </a:xfrm>
          <a:custGeom>
            <a:avLst/>
            <a:gdLst/>
            <a:ahLst/>
            <a:cxnLst/>
            <a:rect l="l" t="t" r="r" b="b"/>
            <a:pathLst>
              <a:path w="4631690">
                <a:moveTo>
                  <a:pt x="4631651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AF002C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3487039" y="7023823"/>
            <a:ext cx="384175" cy="335915"/>
          </a:xfrm>
          <a:custGeom>
            <a:avLst/>
            <a:gdLst/>
            <a:ahLst/>
            <a:cxnLst/>
            <a:rect l="l" t="t" r="r" b="b"/>
            <a:pathLst>
              <a:path w="384175" h="335915">
                <a:moveTo>
                  <a:pt x="0" y="335353"/>
                </a:moveTo>
                <a:lnTo>
                  <a:pt x="384035" y="335353"/>
                </a:lnTo>
                <a:lnTo>
                  <a:pt x="384035" y="0"/>
                </a:lnTo>
                <a:lnTo>
                  <a:pt x="0" y="0"/>
                </a:lnTo>
                <a:lnTo>
                  <a:pt x="0" y="335353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3487039" y="7481823"/>
            <a:ext cx="384175" cy="635"/>
          </a:xfrm>
          <a:custGeom>
            <a:avLst/>
            <a:gdLst/>
            <a:ahLst/>
            <a:cxnLst/>
            <a:rect l="l" t="t" r="r" b="b"/>
            <a:pathLst>
              <a:path w="384175" h="634">
                <a:moveTo>
                  <a:pt x="0" y="380"/>
                </a:moveTo>
                <a:lnTo>
                  <a:pt x="384035" y="380"/>
                </a:lnTo>
                <a:lnTo>
                  <a:pt x="384035" y="0"/>
                </a:lnTo>
                <a:lnTo>
                  <a:pt x="0" y="0"/>
                </a:lnTo>
                <a:lnTo>
                  <a:pt x="0" y="380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3487039" y="7023823"/>
            <a:ext cx="384175" cy="458470"/>
          </a:xfrm>
          <a:custGeom>
            <a:avLst/>
            <a:gdLst/>
            <a:ahLst/>
            <a:cxnLst/>
            <a:rect l="l" t="t" r="r" b="b"/>
            <a:pathLst>
              <a:path w="384175" h="458470">
                <a:moveTo>
                  <a:pt x="0" y="458381"/>
                </a:moveTo>
                <a:lnTo>
                  <a:pt x="384035" y="458381"/>
                </a:lnTo>
                <a:lnTo>
                  <a:pt x="384035" y="0"/>
                </a:lnTo>
                <a:lnTo>
                  <a:pt x="0" y="0"/>
                </a:lnTo>
                <a:lnTo>
                  <a:pt x="0" y="458381"/>
                </a:lnTo>
                <a:close/>
              </a:path>
            </a:pathLst>
          </a:custGeom>
          <a:ln w="25400">
            <a:solidFill>
              <a:srgbClr val="E4E4E4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3055366" y="7023823"/>
            <a:ext cx="384175" cy="458470"/>
          </a:xfrm>
          <a:custGeom>
            <a:avLst/>
            <a:gdLst/>
            <a:ahLst/>
            <a:cxnLst/>
            <a:rect l="l" t="t" r="r" b="b"/>
            <a:pathLst>
              <a:path w="384175" h="458470">
                <a:moveTo>
                  <a:pt x="0" y="458381"/>
                </a:moveTo>
                <a:lnTo>
                  <a:pt x="384035" y="458381"/>
                </a:lnTo>
                <a:lnTo>
                  <a:pt x="384035" y="0"/>
                </a:lnTo>
                <a:lnTo>
                  <a:pt x="0" y="0"/>
                </a:lnTo>
                <a:lnTo>
                  <a:pt x="0" y="458381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3055366" y="7023823"/>
            <a:ext cx="384175" cy="458470"/>
          </a:xfrm>
          <a:custGeom>
            <a:avLst/>
            <a:gdLst/>
            <a:ahLst/>
            <a:cxnLst/>
            <a:rect l="l" t="t" r="r" b="b"/>
            <a:pathLst>
              <a:path w="384175" h="458470">
                <a:moveTo>
                  <a:pt x="0" y="458381"/>
                </a:moveTo>
                <a:lnTo>
                  <a:pt x="384035" y="458381"/>
                </a:lnTo>
                <a:lnTo>
                  <a:pt x="384035" y="0"/>
                </a:lnTo>
                <a:lnTo>
                  <a:pt x="0" y="0"/>
                </a:lnTo>
                <a:lnTo>
                  <a:pt x="0" y="458381"/>
                </a:lnTo>
                <a:close/>
              </a:path>
            </a:pathLst>
          </a:custGeom>
          <a:ln w="25399">
            <a:solidFill>
              <a:srgbClr val="E4E4E4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2623311" y="7023823"/>
            <a:ext cx="384175" cy="458470"/>
          </a:xfrm>
          <a:custGeom>
            <a:avLst/>
            <a:gdLst/>
            <a:ahLst/>
            <a:cxnLst/>
            <a:rect l="l" t="t" r="r" b="b"/>
            <a:pathLst>
              <a:path w="384175" h="458470">
                <a:moveTo>
                  <a:pt x="0" y="458381"/>
                </a:moveTo>
                <a:lnTo>
                  <a:pt x="384035" y="458381"/>
                </a:lnTo>
                <a:lnTo>
                  <a:pt x="384035" y="0"/>
                </a:lnTo>
                <a:lnTo>
                  <a:pt x="0" y="0"/>
                </a:lnTo>
                <a:lnTo>
                  <a:pt x="0" y="458381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2623311" y="7023823"/>
            <a:ext cx="384175" cy="458470"/>
          </a:xfrm>
          <a:custGeom>
            <a:avLst/>
            <a:gdLst/>
            <a:ahLst/>
            <a:cxnLst/>
            <a:rect l="l" t="t" r="r" b="b"/>
            <a:pathLst>
              <a:path w="384175" h="458470">
                <a:moveTo>
                  <a:pt x="0" y="458381"/>
                </a:moveTo>
                <a:lnTo>
                  <a:pt x="384035" y="458381"/>
                </a:lnTo>
                <a:lnTo>
                  <a:pt x="384035" y="0"/>
                </a:lnTo>
                <a:lnTo>
                  <a:pt x="0" y="0"/>
                </a:lnTo>
                <a:lnTo>
                  <a:pt x="0" y="458381"/>
                </a:lnTo>
                <a:close/>
              </a:path>
            </a:pathLst>
          </a:custGeom>
          <a:ln w="25399">
            <a:solidFill>
              <a:srgbClr val="E4E4E4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4351782" y="7023823"/>
            <a:ext cx="384175" cy="143510"/>
          </a:xfrm>
          <a:custGeom>
            <a:avLst/>
            <a:gdLst/>
            <a:ahLst/>
            <a:cxnLst/>
            <a:rect l="l" t="t" r="r" b="b"/>
            <a:pathLst>
              <a:path w="384175" h="143509">
                <a:moveTo>
                  <a:pt x="0" y="143230"/>
                </a:moveTo>
                <a:lnTo>
                  <a:pt x="384035" y="143230"/>
                </a:lnTo>
                <a:lnTo>
                  <a:pt x="384035" y="0"/>
                </a:lnTo>
                <a:lnTo>
                  <a:pt x="0" y="0"/>
                </a:lnTo>
                <a:lnTo>
                  <a:pt x="0" y="143230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4351782" y="7023823"/>
            <a:ext cx="384175" cy="458470"/>
          </a:xfrm>
          <a:custGeom>
            <a:avLst/>
            <a:gdLst/>
            <a:ahLst/>
            <a:cxnLst/>
            <a:rect l="l" t="t" r="r" b="b"/>
            <a:pathLst>
              <a:path w="384175" h="458470">
                <a:moveTo>
                  <a:pt x="0" y="458381"/>
                </a:moveTo>
                <a:lnTo>
                  <a:pt x="384035" y="458381"/>
                </a:lnTo>
                <a:lnTo>
                  <a:pt x="384035" y="0"/>
                </a:lnTo>
                <a:lnTo>
                  <a:pt x="0" y="0"/>
                </a:lnTo>
                <a:lnTo>
                  <a:pt x="0" y="458381"/>
                </a:lnTo>
                <a:close/>
              </a:path>
            </a:pathLst>
          </a:custGeom>
          <a:ln w="25400">
            <a:solidFill>
              <a:srgbClr val="E4E4E4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3129407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29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3129407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29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ln w="25400">
            <a:solidFill>
              <a:srgbClr val="C5D9F0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2841370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30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2841370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30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ln w="25400">
            <a:solidFill>
              <a:srgbClr val="E4E4E4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2553207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30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2553207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30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ln w="25400">
            <a:solidFill>
              <a:srgbClr val="C5D9F0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2265172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30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2265172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30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ln w="25400">
            <a:solidFill>
              <a:srgbClr val="E4E4E4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3417189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29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3417189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29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ln w="25400">
            <a:solidFill>
              <a:srgbClr val="C5D9F0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3705859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29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3705859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29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ln w="25400">
            <a:solidFill>
              <a:srgbClr val="C5D9F0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3" name="object 43"/>
          <p:cNvSpPr/>
          <p:nvPr/>
        </p:nvSpPr>
        <p:spPr>
          <a:xfrm>
            <a:off x="3993515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29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3993515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29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ln w="25400">
            <a:solidFill>
              <a:srgbClr val="E4E4E4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4857750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29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6" name="object 46"/>
          <p:cNvSpPr/>
          <p:nvPr/>
        </p:nvSpPr>
        <p:spPr>
          <a:xfrm>
            <a:off x="4857750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29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ln w="25400">
            <a:solidFill>
              <a:srgbClr val="E4E4E4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4569714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29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4569714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29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ln w="25400">
            <a:solidFill>
              <a:srgbClr val="C5D9F0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4281551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29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4281551" y="7696275"/>
            <a:ext cx="240029" cy="720090"/>
          </a:xfrm>
          <a:custGeom>
            <a:avLst/>
            <a:gdLst/>
            <a:ahLst/>
            <a:cxnLst/>
            <a:rect l="l" t="t" r="r" b="b"/>
            <a:pathLst>
              <a:path w="240029" h="720090">
                <a:moveTo>
                  <a:pt x="0" y="720013"/>
                </a:moveTo>
                <a:lnTo>
                  <a:pt x="240017" y="720013"/>
                </a:lnTo>
                <a:lnTo>
                  <a:pt x="240017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ln w="25400">
            <a:solidFill>
              <a:srgbClr val="E4E4E4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2191131" y="7743443"/>
            <a:ext cx="1248410" cy="270510"/>
          </a:xfrm>
          <a:custGeom>
            <a:avLst/>
            <a:gdLst/>
            <a:ahLst/>
            <a:cxnLst/>
            <a:rect l="l" t="t" r="r" b="b"/>
            <a:pathLst>
              <a:path w="1248410" h="270509">
                <a:moveTo>
                  <a:pt x="1203196" y="0"/>
                </a:moveTo>
                <a:lnTo>
                  <a:pt x="44779" y="1"/>
                </a:lnTo>
                <a:lnTo>
                  <a:pt x="8633" y="18553"/>
                </a:lnTo>
                <a:lnTo>
                  <a:pt x="0" y="225602"/>
                </a:lnTo>
                <a:lnTo>
                  <a:pt x="2371" y="239764"/>
                </a:lnTo>
                <a:lnTo>
                  <a:pt x="8800" y="252057"/>
                </a:lnTo>
                <a:lnTo>
                  <a:pt x="18552" y="261748"/>
                </a:lnTo>
                <a:lnTo>
                  <a:pt x="30891" y="268101"/>
                </a:lnTo>
                <a:lnTo>
                  <a:pt x="45083" y="270383"/>
                </a:lnTo>
                <a:lnTo>
                  <a:pt x="1203501" y="270381"/>
                </a:lnTo>
                <a:lnTo>
                  <a:pt x="1239647" y="251829"/>
                </a:lnTo>
                <a:lnTo>
                  <a:pt x="1248280" y="44780"/>
                </a:lnTo>
                <a:lnTo>
                  <a:pt x="1245909" y="30618"/>
                </a:lnTo>
                <a:lnTo>
                  <a:pt x="1239480" y="18325"/>
                </a:lnTo>
                <a:lnTo>
                  <a:pt x="1229728" y="8634"/>
                </a:lnTo>
                <a:lnTo>
                  <a:pt x="1217389" y="2281"/>
                </a:lnTo>
                <a:lnTo>
                  <a:pt x="12031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2191130" y="7743443"/>
            <a:ext cx="1248410" cy="270510"/>
          </a:xfrm>
          <a:custGeom>
            <a:avLst/>
            <a:gdLst/>
            <a:ahLst/>
            <a:cxnLst/>
            <a:rect l="l" t="t" r="r" b="b"/>
            <a:pathLst>
              <a:path w="1248410" h="270509">
                <a:moveTo>
                  <a:pt x="0" y="45085"/>
                </a:moveTo>
                <a:lnTo>
                  <a:pt x="18325" y="8801"/>
                </a:lnTo>
                <a:lnTo>
                  <a:pt x="1203197" y="0"/>
                </a:lnTo>
                <a:lnTo>
                  <a:pt x="1217390" y="2281"/>
                </a:lnTo>
                <a:lnTo>
                  <a:pt x="1245910" y="30618"/>
                </a:lnTo>
                <a:lnTo>
                  <a:pt x="1248283" y="225298"/>
                </a:lnTo>
                <a:lnTo>
                  <a:pt x="1246001" y="239490"/>
                </a:lnTo>
                <a:lnTo>
                  <a:pt x="1217664" y="268010"/>
                </a:lnTo>
                <a:lnTo>
                  <a:pt x="45085" y="270383"/>
                </a:lnTo>
                <a:lnTo>
                  <a:pt x="30892" y="268101"/>
                </a:lnTo>
                <a:lnTo>
                  <a:pt x="2372" y="239764"/>
                </a:lnTo>
                <a:lnTo>
                  <a:pt x="0" y="45085"/>
                </a:lnTo>
                <a:close/>
              </a:path>
            </a:pathLst>
          </a:custGeom>
          <a:ln w="19050">
            <a:solidFill>
              <a:srgbClr val="4F74AA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2214372" y="7766303"/>
            <a:ext cx="1202436" cy="2240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3055240" y="8127491"/>
            <a:ext cx="1248410" cy="270510"/>
          </a:xfrm>
          <a:custGeom>
            <a:avLst/>
            <a:gdLst/>
            <a:ahLst/>
            <a:cxnLst/>
            <a:rect l="l" t="t" r="r" b="b"/>
            <a:pathLst>
              <a:path w="1248410" h="270509">
                <a:moveTo>
                  <a:pt x="1203196" y="0"/>
                </a:moveTo>
                <a:lnTo>
                  <a:pt x="44779" y="1"/>
                </a:lnTo>
                <a:lnTo>
                  <a:pt x="8633" y="18553"/>
                </a:lnTo>
                <a:lnTo>
                  <a:pt x="0" y="225602"/>
                </a:lnTo>
                <a:lnTo>
                  <a:pt x="2371" y="239764"/>
                </a:lnTo>
                <a:lnTo>
                  <a:pt x="8800" y="252057"/>
                </a:lnTo>
                <a:lnTo>
                  <a:pt x="18552" y="261748"/>
                </a:lnTo>
                <a:lnTo>
                  <a:pt x="30891" y="268101"/>
                </a:lnTo>
                <a:lnTo>
                  <a:pt x="45083" y="270383"/>
                </a:lnTo>
                <a:lnTo>
                  <a:pt x="1203501" y="270381"/>
                </a:lnTo>
                <a:lnTo>
                  <a:pt x="1239647" y="251829"/>
                </a:lnTo>
                <a:lnTo>
                  <a:pt x="1248280" y="44780"/>
                </a:lnTo>
                <a:lnTo>
                  <a:pt x="1245909" y="30618"/>
                </a:lnTo>
                <a:lnTo>
                  <a:pt x="1239480" y="18325"/>
                </a:lnTo>
                <a:lnTo>
                  <a:pt x="1229728" y="8634"/>
                </a:lnTo>
                <a:lnTo>
                  <a:pt x="1217389" y="2281"/>
                </a:lnTo>
                <a:lnTo>
                  <a:pt x="12031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55" name="object 55"/>
          <p:cNvSpPr/>
          <p:nvPr/>
        </p:nvSpPr>
        <p:spPr>
          <a:xfrm>
            <a:off x="3055239" y="8127491"/>
            <a:ext cx="1248410" cy="270510"/>
          </a:xfrm>
          <a:custGeom>
            <a:avLst/>
            <a:gdLst/>
            <a:ahLst/>
            <a:cxnLst/>
            <a:rect l="l" t="t" r="r" b="b"/>
            <a:pathLst>
              <a:path w="1248410" h="270509">
                <a:moveTo>
                  <a:pt x="0" y="45085"/>
                </a:moveTo>
                <a:lnTo>
                  <a:pt x="18325" y="8801"/>
                </a:lnTo>
                <a:lnTo>
                  <a:pt x="1203198" y="0"/>
                </a:lnTo>
                <a:lnTo>
                  <a:pt x="1217390" y="2281"/>
                </a:lnTo>
                <a:lnTo>
                  <a:pt x="1245910" y="30618"/>
                </a:lnTo>
                <a:lnTo>
                  <a:pt x="1248283" y="225298"/>
                </a:lnTo>
                <a:lnTo>
                  <a:pt x="1246001" y="239490"/>
                </a:lnTo>
                <a:lnTo>
                  <a:pt x="1217664" y="268010"/>
                </a:lnTo>
                <a:lnTo>
                  <a:pt x="45085" y="270383"/>
                </a:lnTo>
                <a:lnTo>
                  <a:pt x="30892" y="268101"/>
                </a:lnTo>
                <a:lnTo>
                  <a:pt x="2372" y="239764"/>
                </a:lnTo>
                <a:lnTo>
                  <a:pt x="0" y="45085"/>
                </a:lnTo>
                <a:close/>
              </a:path>
            </a:pathLst>
          </a:custGeom>
          <a:ln w="19050">
            <a:solidFill>
              <a:srgbClr val="4F74AA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56" name="object 56"/>
          <p:cNvSpPr/>
          <p:nvPr/>
        </p:nvSpPr>
        <p:spPr>
          <a:xfrm>
            <a:off x="3078479" y="8150352"/>
            <a:ext cx="1202436" cy="2240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3919347" y="7743443"/>
            <a:ext cx="1248410" cy="270510"/>
          </a:xfrm>
          <a:custGeom>
            <a:avLst/>
            <a:gdLst/>
            <a:ahLst/>
            <a:cxnLst/>
            <a:rect l="l" t="t" r="r" b="b"/>
            <a:pathLst>
              <a:path w="1248410" h="270509">
                <a:moveTo>
                  <a:pt x="1203196" y="0"/>
                </a:moveTo>
                <a:lnTo>
                  <a:pt x="44779" y="1"/>
                </a:lnTo>
                <a:lnTo>
                  <a:pt x="8633" y="18553"/>
                </a:lnTo>
                <a:lnTo>
                  <a:pt x="0" y="225602"/>
                </a:lnTo>
                <a:lnTo>
                  <a:pt x="2371" y="239764"/>
                </a:lnTo>
                <a:lnTo>
                  <a:pt x="8800" y="252057"/>
                </a:lnTo>
                <a:lnTo>
                  <a:pt x="18552" y="261748"/>
                </a:lnTo>
                <a:lnTo>
                  <a:pt x="30891" y="268101"/>
                </a:lnTo>
                <a:lnTo>
                  <a:pt x="45083" y="270383"/>
                </a:lnTo>
                <a:lnTo>
                  <a:pt x="1203396" y="270382"/>
                </a:lnTo>
                <a:lnTo>
                  <a:pt x="1239542" y="251861"/>
                </a:lnTo>
                <a:lnTo>
                  <a:pt x="1248154" y="44885"/>
                </a:lnTo>
                <a:lnTo>
                  <a:pt x="1245821" y="30694"/>
                </a:lnTo>
                <a:lnTo>
                  <a:pt x="1239433" y="18372"/>
                </a:lnTo>
                <a:lnTo>
                  <a:pt x="1229715" y="8657"/>
                </a:lnTo>
                <a:lnTo>
                  <a:pt x="1217395" y="2287"/>
                </a:lnTo>
                <a:lnTo>
                  <a:pt x="12031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58" name="object 58"/>
          <p:cNvSpPr/>
          <p:nvPr/>
        </p:nvSpPr>
        <p:spPr>
          <a:xfrm>
            <a:off x="3919346" y="7743443"/>
            <a:ext cx="1248410" cy="270510"/>
          </a:xfrm>
          <a:custGeom>
            <a:avLst/>
            <a:gdLst/>
            <a:ahLst/>
            <a:cxnLst/>
            <a:rect l="l" t="t" r="r" b="b"/>
            <a:pathLst>
              <a:path w="1248410" h="270509">
                <a:moveTo>
                  <a:pt x="0" y="45085"/>
                </a:moveTo>
                <a:lnTo>
                  <a:pt x="18325" y="8801"/>
                </a:lnTo>
                <a:lnTo>
                  <a:pt x="1203198" y="0"/>
                </a:lnTo>
                <a:lnTo>
                  <a:pt x="1217396" y="2287"/>
                </a:lnTo>
                <a:lnTo>
                  <a:pt x="1245822" y="30694"/>
                </a:lnTo>
                <a:lnTo>
                  <a:pt x="1248155" y="225298"/>
                </a:lnTo>
                <a:lnTo>
                  <a:pt x="1245881" y="239509"/>
                </a:lnTo>
                <a:lnTo>
                  <a:pt x="1217575" y="268035"/>
                </a:lnTo>
                <a:lnTo>
                  <a:pt x="45085" y="270383"/>
                </a:lnTo>
                <a:lnTo>
                  <a:pt x="30892" y="268101"/>
                </a:lnTo>
                <a:lnTo>
                  <a:pt x="2372" y="239764"/>
                </a:lnTo>
                <a:lnTo>
                  <a:pt x="0" y="45085"/>
                </a:lnTo>
                <a:close/>
              </a:path>
            </a:pathLst>
          </a:custGeom>
          <a:ln w="19050">
            <a:solidFill>
              <a:srgbClr val="4F74AA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59" name="object 59"/>
          <p:cNvSpPr/>
          <p:nvPr/>
        </p:nvSpPr>
        <p:spPr>
          <a:xfrm>
            <a:off x="3942588" y="7766303"/>
            <a:ext cx="1202436" cy="2240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3921886" y="7023062"/>
            <a:ext cx="384175" cy="261620"/>
          </a:xfrm>
          <a:custGeom>
            <a:avLst/>
            <a:gdLst/>
            <a:ahLst/>
            <a:cxnLst/>
            <a:rect l="l" t="t" r="r" b="b"/>
            <a:pathLst>
              <a:path w="384175" h="261620">
                <a:moveTo>
                  <a:pt x="0" y="261315"/>
                </a:moveTo>
                <a:lnTo>
                  <a:pt x="384035" y="261315"/>
                </a:lnTo>
                <a:lnTo>
                  <a:pt x="384035" y="0"/>
                </a:lnTo>
                <a:lnTo>
                  <a:pt x="0" y="0"/>
                </a:lnTo>
                <a:lnTo>
                  <a:pt x="0" y="261315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61" name="object 61"/>
          <p:cNvSpPr/>
          <p:nvPr/>
        </p:nvSpPr>
        <p:spPr>
          <a:xfrm>
            <a:off x="3921886" y="7480807"/>
            <a:ext cx="384175" cy="635"/>
          </a:xfrm>
          <a:custGeom>
            <a:avLst/>
            <a:gdLst/>
            <a:ahLst/>
            <a:cxnLst/>
            <a:rect l="l" t="t" r="r" b="b"/>
            <a:pathLst>
              <a:path w="384175" h="634">
                <a:moveTo>
                  <a:pt x="0" y="634"/>
                </a:moveTo>
                <a:lnTo>
                  <a:pt x="384035" y="634"/>
                </a:lnTo>
                <a:lnTo>
                  <a:pt x="384035" y="0"/>
                </a:lnTo>
                <a:lnTo>
                  <a:pt x="0" y="0"/>
                </a:lnTo>
                <a:lnTo>
                  <a:pt x="0" y="634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62" name="object 62"/>
          <p:cNvSpPr/>
          <p:nvPr/>
        </p:nvSpPr>
        <p:spPr>
          <a:xfrm>
            <a:off x="3921886" y="7023062"/>
            <a:ext cx="384175" cy="458470"/>
          </a:xfrm>
          <a:custGeom>
            <a:avLst/>
            <a:gdLst/>
            <a:ahLst/>
            <a:cxnLst/>
            <a:rect l="l" t="t" r="r" b="b"/>
            <a:pathLst>
              <a:path w="384175" h="458470">
                <a:moveTo>
                  <a:pt x="0" y="458381"/>
                </a:moveTo>
                <a:lnTo>
                  <a:pt x="384035" y="458381"/>
                </a:lnTo>
                <a:lnTo>
                  <a:pt x="384035" y="0"/>
                </a:lnTo>
                <a:lnTo>
                  <a:pt x="0" y="0"/>
                </a:lnTo>
                <a:lnTo>
                  <a:pt x="0" y="458381"/>
                </a:lnTo>
                <a:close/>
              </a:path>
            </a:pathLst>
          </a:custGeom>
          <a:ln w="25400">
            <a:solidFill>
              <a:srgbClr val="E4E4E4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63" name="object 63"/>
          <p:cNvSpPr/>
          <p:nvPr/>
        </p:nvSpPr>
        <p:spPr>
          <a:xfrm>
            <a:off x="3921886" y="7284377"/>
            <a:ext cx="384175" cy="196850"/>
          </a:xfrm>
          <a:custGeom>
            <a:avLst/>
            <a:gdLst/>
            <a:ahLst/>
            <a:cxnLst/>
            <a:rect l="l" t="t" r="r" b="b"/>
            <a:pathLst>
              <a:path w="384175" h="196850">
                <a:moveTo>
                  <a:pt x="0" y="196430"/>
                </a:moveTo>
                <a:lnTo>
                  <a:pt x="384073" y="196430"/>
                </a:lnTo>
                <a:lnTo>
                  <a:pt x="384073" y="0"/>
                </a:lnTo>
                <a:lnTo>
                  <a:pt x="0" y="0"/>
                </a:lnTo>
                <a:lnTo>
                  <a:pt x="0" y="19643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64" name="object 64"/>
          <p:cNvSpPr/>
          <p:nvPr/>
        </p:nvSpPr>
        <p:spPr>
          <a:xfrm>
            <a:off x="3921886" y="7284377"/>
            <a:ext cx="384175" cy="196850"/>
          </a:xfrm>
          <a:custGeom>
            <a:avLst/>
            <a:gdLst/>
            <a:ahLst/>
            <a:cxnLst/>
            <a:rect l="l" t="t" r="r" b="b"/>
            <a:pathLst>
              <a:path w="384175" h="196850">
                <a:moveTo>
                  <a:pt x="0" y="196430"/>
                </a:moveTo>
                <a:lnTo>
                  <a:pt x="384073" y="196430"/>
                </a:lnTo>
                <a:lnTo>
                  <a:pt x="384073" y="0"/>
                </a:lnTo>
                <a:lnTo>
                  <a:pt x="0" y="0"/>
                </a:lnTo>
                <a:lnTo>
                  <a:pt x="0" y="196430"/>
                </a:lnTo>
                <a:close/>
              </a:path>
            </a:pathLst>
          </a:custGeom>
          <a:ln w="25399">
            <a:solidFill>
              <a:srgbClr val="F1EFF6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65" name="object 65"/>
          <p:cNvSpPr/>
          <p:nvPr/>
        </p:nvSpPr>
        <p:spPr>
          <a:xfrm>
            <a:off x="4352416" y="7167054"/>
            <a:ext cx="384175" cy="315595"/>
          </a:xfrm>
          <a:custGeom>
            <a:avLst/>
            <a:gdLst/>
            <a:ahLst/>
            <a:cxnLst/>
            <a:rect l="l" t="t" r="r" b="b"/>
            <a:pathLst>
              <a:path w="384175" h="315595">
                <a:moveTo>
                  <a:pt x="0" y="315150"/>
                </a:moveTo>
                <a:lnTo>
                  <a:pt x="384073" y="315150"/>
                </a:lnTo>
                <a:lnTo>
                  <a:pt x="384073" y="0"/>
                </a:lnTo>
                <a:lnTo>
                  <a:pt x="0" y="0"/>
                </a:lnTo>
                <a:lnTo>
                  <a:pt x="0" y="31515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66" name="object 66"/>
          <p:cNvSpPr/>
          <p:nvPr/>
        </p:nvSpPr>
        <p:spPr>
          <a:xfrm>
            <a:off x="4352416" y="7167054"/>
            <a:ext cx="384175" cy="315595"/>
          </a:xfrm>
          <a:custGeom>
            <a:avLst/>
            <a:gdLst/>
            <a:ahLst/>
            <a:cxnLst/>
            <a:rect l="l" t="t" r="r" b="b"/>
            <a:pathLst>
              <a:path w="384175" h="315595">
                <a:moveTo>
                  <a:pt x="0" y="315150"/>
                </a:moveTo>
                <a:lnTo>
                  <a:pt x="384073" y="315150"/>
                </a:lnTo>
                <a:lnTo>
                  <a:pt x="384073" y="0"/>
                </a:lnTo>
                <a:lnTo>
                  <a:pt x="0" y="0"/>
                </a:lnTo>
                <a:lnTo>
                  <a:pt x="0" y="315150"/>
                </a:lnTo>
                <a:close/>
              </a:path>
            </a:pathLst>
          </a:custGeom>
          <a:ln w="25400">
            <a:solidFill>
              <a:srgbClr val="F1EFF6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67" name="object 67"/>
          <p:cNvSpPr/>
          <p:nvPr/>
        </p:nvSpPr>
        <p:spPr>
          <a:xfrm>
            <a:off x="3486658" y="7359177"/>
            <a:ext cx="384175" cy="123189"/>
          </a:xfrm>
          <a:custGeom>
            <a:avLst/>
            <a:gdLst/>
            <a:ahLst/>
            <a:cxnLst/>
            <a:rect l="l" t="t" r="r" b="b"/>
            <a:pathLst>
              <a:path w="384175" h="123190">
                <a:moveTo>
                  <a:pt x="0" y="122646"/>
                </a:moveTo>
                <a:lnTo>
                  <a:pt x="384073" y="122646"/>
                </a:lnTo>
                <a:lnTo>
                  <a:pt x="384073" y="0"/>
                </a:lnTo>
                <a:lnTo>
                  <a:pt x="0" y="0"/>
                </a:lnTo>
                <a:lnTo>
                  <a:pt x="0" y="122646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68" name="object 68"/>
          <p:cNvSpPr/>
          <p:nvPr/>
        </p:nvSpPr>
        <p:spPr>
          <a:xfrm>
            <a:off x="3486658" y="7359177"/>
            <a:ext cx="384175" cy="123189"/>
          </a:xfrm>
          <a:custGeom>
            <a:avLst/>
            <a:gdLst/>
            <a:ahLst/>
            <a:cxnLst/>
            <a:rect l="l" t="t" r="r" b="b"/>
            <a:pathLst>
              <a:path w="384175" h="123190">
                <a:moveTo>
                  <a:pt x="0" y="122646"/>
                </a:moveTo>
                <a:lnTo>
                  <a:pt x="384073" y="122646"/>
                </a:lnTo>
                <a:lnTo>
                  <a:pt x="384073" y="0"/>
                </a:lnTo>
                <a:lnTo>
                  <a:pt x="0" y="0"/>
                </a:lnTo>
                <a:lnTo>
                  <a:pt x="0" y="122646"/>
                </a:lnTo>
                <a:close/>
              </a:path>
            </a:pathLst>
          </a:custGeom>
          <a:ln w="25400">
            <a:solidFill>
              <a:srgbClr val="F1EFF6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69" name="object 69"/>
          <p:cNvSpPr/>
          <p:nvPr/>
        </p:nvSpPr>
        <p:spPr>
          <a:xfrm>
            <a:off x="5899403" y="5539739"/>
            <a:ext cx="1018031" cy="2423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70" name="object 70"/>
          <p:cNvSpPr/>
          <p:nvPr/>
        </p:nvSpPr>
        <p:spPr>
          <a:xfrm>
            <a:off x="6076188" y="6693407"/>
            <a:ext cx="966215" cy="2468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71" name="object 71"/>
          <p:cNvSpPr/>
          <p:nvPr/>
        </p:nvSpPr>
        <p:spPr>
          <a:xfrm>
            <a:off x="6172200" y="7796783"/>
            <a:ext cx="941831" cy="42976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72" name="object 72"/>
          <p:cNvSpPr/>
          <p:nvPr/>
        </p:nvSpPr>
        <p:spPr>
          <a:xfrm>
            <a:off x="695820" y="5518886"/>
            <a:ext cx="270510" cy="201295"/>
          </a:xfrm>
          <a:custGeom>
            <a:avLst/>
            <a:gdLst/>
            <a:ahLst/>
            <a:cxnLst/>
            <a:rect l="l" t="t" r="r" b="b"/>
            <a:pathLst>
              <a:path w="270509" h="201295">
                <a:moveTo>
                  <a:pt x="0" y="200812"/>
                </a:moveTo>
                <a:lnTo>
                  <a:pt x="269989" y="200812"/>
                </a:lnTo>
                <a:lnTo>
                  <a:pt x="269989" y="0"/>
                </a:lnTo>
                <a:lnTo>
                  <a:pt x="0" y="0"/>
                </a:lnTo>
                <a:lnTo>
                  <a:pt x="0" y="200812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73" name="object 73"/>
          <p:cNvSpPr/>
          <p:nvPr/>
        </p:nvSpPr>
        <p:spPr>
          <a:xfrm>
            <a:off x="695820" y="5518886"/>
            <a:ext cx="270510" cy="201295"/>
          </a:xfrm>
          <a:custGeom>
            <a:avLst/>
            <a:gdLst/>
            <a:ahLst/>
            <a:cxnLst/>
            <a:rect l="l" t="t" r="r" b="b"/>
            <a:pathLst>
              <a:path w="270509" h="201295">
                <a:moveTo>
                  <a:pt x="0" y="200812"/>
                </a:moveTo>
                <a:lnTo>
                  <a:pt x="269989" y="200812"/>
                </a:lnTo>
                <a:lnTo>
                  <a:pt x="269989" y="0"/>
                </a:lnTo>
                <a:lnTo>
                  <a:pt x="0" y="0"/>
                </a:lnTo>
                <a:lnTo>
                  <a:pt x="0" y="200812"/>
                </a:lnTo>
                <a:close/>
              </a:path>
            </a:pathLst>
          </a:custGeom>
          <a:ln w="28575">
            <a:solidFill>
              <a:srgbClr val="CFF9CE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74" name="object 74"/>
          <p:cNvSpPr/>
          <p:nvPr/>
        </p:nvSpPr>
        <p:spPr>
          <a:xfrm>
            <a:off x="695820" y="4861534"/>
            <a:ext cx="270510" cy="201295"/>
          </a:xfrm>
          <a:custGeom>
            <a:avLst/>
            <a:gdLst/>
            <a:ahLst/>
            <a:cxnLst/>
            <a:rect l="l" t="t" r="r" b="b"/>
            <a:pathLst>
              <a:path w="270509" h="201295">
                <a:moveTo>
                  <a:pt x="0" y="200812"/>
                </a:moveTo>
                <a:lnTo>
                  <a:pt x="269989" y="200812"/>
                </a:lnTo>
                <a:lnTo>
                  <a:pt x="269989" y="0"/>
                </a:lnTo>
                <a:lnTo>
                  <a:pt x="0" y="0"/>
                </a:lnTo>
                <a:lnTo>
                  <a:pt x="0" y="200812"/>
                </a:lnTo>
                <a:close/>
              </a:path>
            </a:pathLst>
          </a:custGeom>
          <a:solidFill>
            <a:srgbClr val="4F74AA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75" name="object 75"/>
          <p:cNvSpPr/>
          <p:nvPr/>
        </p:nvSpPr>
        <p:spPr>
          <a:xfrm>
            <a:off x="695820" y="4861534"/>
            <a:ext cx="270510" cy="201295"/>
          </a:xfrm>
          <a:custGeom>
            <a:avLst/>
            <a:gdLst/>
            <a:ahLst/>
            <a:cxnLst/>
            <a:rect l="l" t="t" r="r" b="b"/>
            <a:pathLst>
              <a:path w="270509" h="201295">
                <a:moveTo>
                  <a:pt x="0" y="200812"/>
                </a:moveTo>
                <a:lnTo>
                  <a:pt x="269989" y="200812"/>
                </a:lnTo>
                <a:lnTo>
                  <a:pt x="269989" y="0"/>
                </a:lnTo>
                <a:lnTo>
                  <a:pt x="0" y="0"/>
                </a:lnTo>
                <a:lnTo>
                  <a:pt x="0" y="200812"/>
                </a:lnTo>
                <a:close/>
              </a:path>
            </a:pathLst>
          </a:custGeom>
          <a:ln w="28575">
            <a:solidFill>
              <a:srgbClr val="E4E4E4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76" name="object 76"/>
          <p:cNvSpPr/>
          <p:nvPr/>
        </p:nvSpPr>
        <p:spPr>
          <a:xfrm>
            <a:off x="695820" y="5179796"/>
            <a:ext cx="270510" cy="201295"/>
          </a:xfrm>
          <a:custGeom>
            <a:avLst/>
            <a:gdLst/>
            <a:ahLst/>
            <a:cxnLst/>
            <a:rect l="l" t="t" r="r" b="b"/>
            <a:pathLst>
              <a:path w="270509" h="201295">
                <a:moveTo>
                  <a:pt x="0" y="200812"/>
                </a:moveTo>
                <a:lnTo>
                  <a:pt x="269989" y="200812"/>
                </a:lnTo>
                <a:lnTo>
                  <a:pt x="269989" y="0"/>
                </a:lnTo>
                <a:lnTo>
                  <a:pt x="0" y="0"/>
                </a:lnTo>
                <a:lnTo>
                  <a:pt x="0" y="200812"/>
                </a:lnTo>
                <a:close/>
              </a:path>
            </a:pathLst>
          </a:custGeom>
          <a:solidFill>
            <a:srgbClr val="EB9BA1"/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77" name="object 77"/>
          <p:cNvSpPr/>
          <p:nvPr/>
        </p:nvSpPr>
        <p:spPr>
          <a:xfrm>
            <a:off x="695820" y="5179796"/>
            <a:ext cx="270510" cy="201295"/>
          </a:xfrm>
          <a:custGeom>
            <a:avLst/>
            <a:gdLst/>
            <a:ahLst/>
            <a:cxnLst/>
            <a:rect l="l" t="t" r="r" b="b"/>
            <a:pathLst>
              <a:path w="270509" h="201295">
                <a:moveTo>
                  <a:pt x="0" y="200812"/>
                </a:moveTo>
                <a:lnTo>
                  <a:pt x="269989" y="200812"/>
                </a:lnTo>
                <a:lnTo>
                  <a:pt x="269989" y="0"/>
                </a:lnTo>
                <a:lnTo>
                  <a:pt x="0" y="0"/>
                </a:lnTo>
                <a:lnTo>
                  <a:pt x="0" y="200812"/>
                </a:lnTo>
                <a:close/>
              </a:path>
            </a:pathLst>
          </a:custGeom>
          <a:ln w="28575">
            <a:solidFill>
              <a:srgbClr val="F1DCDB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78" name="object 78"/>
          <p:cNvSpPr/>
          <p:nvPr/>
        </p:nvSpPr>
        <p:spPr>
          <a:xfrm>
            <a:off x="1025652" y="4844795"/>
            <a:ext cx="1322832" cy="2316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79" name="object 79"/>
          <p:cNvSpPr/>
          <p:nvPr/>
        </p:nvSpPr>
        <p:spPr>
          <a:xfrm>
            <a:off x="1025652" y="5169407"/>
            <a:ext cx="1322832" cy="2301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80" name="object 80"/>
          <p:cNvSpPr txBox="1"/>
          <p:nvPr/>
        </p:nvSpPr>
        <p:spPr>
          <a:xfrm>
            <a:off x="850773" y="1418858"/>
            <a:ext cx="6038850" cy="329032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marR="5080" lvl="1" algn="just">
              <a:lnSpc>
                <a:spcPts val="1910"/>
              </a:lnSpc>
              <a:buClr>
                <a:srgbClr val="AF002C"/>
              </a:buClr>
              <a:tabLst>
                <a:tab pos="469900" algn="l"/>
              </a:tabLst>
            </a:pPr>
            <a:r>
              <a:rPr lang="pt-BR" sz="1600" b="1" spc="-15" dirty="0">
                <a:solidFill>
                  <a:srgbClr val="AF002C"/>
                </a:solidFill>
                <a:latin typeface="Arial"/>
                <a:cs typeface="Arial"/>
              </a:rPr>
              <a:t>2.1 ESTRUTURA DA DOCUMENTAÇÃO DE SEGURANÇA DO SISTEMA DE INFORMAÇÃO</a:t>
            </a:r>
          </a:p>
          <a:p>
            <a:pPr marL="12700" marR="5080" lvl="1" algn="just">
              <a:lnSpc>
                <a:spcPts val="1910"/>
              </a:lnSpc>
              <a:buClr>
                <a:srgbClr val="AF002C"/>
              </a:buClr>
              <a:tabLst>
                <a:tab pos="469900" algn="l"/>
              </a:tabLst>
            </a:pPr>
            <a:r>
              <a:rPr lang="pt-BR" sz="1200" spc="5" dirty="0">
                <a:latin typeface="Arial"/>
                <a:cs typeface="Arial"/>
              </a:rPr>
              <a:t>A documentação de segurança da informação do Bureau Veritas é formalizada como um repositório documental de três níveis:</a:t>
            </a:r>
            <a:endParaRPr lang="pt-BR" sz="1200" dirty="0">
              <a:latin typeface="Arial"/>
              <a:cs typeface="Arial"/>
            </a:endParaRPr>
          </a:p>
          <a:p>
            <a:pPr marL="696595" marR="5715" lvl="2" indent="-227329" algn="just">
              <a:lnSpc>
                <a:spcPct val="110800"/>
              </a:lnSpc>
              <a:spcBef>
                <a:spcPts val="610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b="1" dirty="0">
                <a:latin typeface="Arial"/>
                <a:cs typeface="Arial"/>
              </a:rPr>
              <a:t>O ISSP Global </a:t>
            </a:r>
            <a:r>
              <a:rPr lang="pt-BR" sz="1200" dirty="0">
                <a:latin typeface="Arial"/>
                <a:cs typeface="Arial"/>
              </a:rPr>
              <a:t>(documento atual): documento de referência, estabelecendo desafios, princípios de governança e princípios fundamentais de segurança da informação para todo o grupo Bureau Veritas, em linha com a ISO 27001;</a:t>
            </a:r>
            <a:endParaRPr lang="pt-BR" sz="1200" b="1" dirty="0">
              <a:latin typeface="Arial"/>
              <a:cs typeface="Arial"/>
            </a:endParaRPr>
          </a:p>
          <a:p>
            <a:pPr marL="696595" marR="5715" lvl="2" indent="-227329" algn="just">
              <a:lnSpc>
                <a:spcPct val="111100"/>
              </a:lnSpc>
              <a:spcBef>
                <a:spcPts val="10"/>
              </a:spcBef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b="1" dirty="0">
                <a:latin typeface="Arial"/>
                <a:cs typeface="Arial"/>
              </a:rPr>
              <a:t>Políticas Operacionais: </a:t>
            </a:r>
            <a:r>
              <a:rPr lang="pt-BR" sz="1200" dirty="0">
                <a:latin typeface="Arial"/>
                <a:cs typeface="Arial"/>
              </a:rPr>
              <a:t>definir regras de segurança da informação por tema aplicável ao Bureau Veritas. Derrogações temporárias podem ser concedidas a entidades ou subsidiárias se o cumprimento não puder ser garantido. Eles são validados pelo CISO Global do Bureau Veritas;</a:t>
            </a:r>
          </a:p>
          <a:p>
            <a:pPr marL="696595" marR="5080" lvl="2" indent="-227329" algn="just">
              <a:lnSpc>
                <a:spcPct val="110800"/>
              </a:lnSpc>
              <a:buClr>
                <a:srgbClr val="AF002C"/>
              </a:buClr>
              <a:buFont typeface="Wingdings"/>
              <a:buChar char=""/>
              <a:tabLst>
                <a:tab pos="697230" algn="l"/>
              </a:tabLst>
            </a:pPr>
            <a:r>
              <a:rPr lang="pt-BR" sz="1200" b="1" dirty="0">
                <a:latin typeface="Arial"/>
                <a:cs typeface="Arial"/>
              </a:rPr>
              <a:t>Guias, padrões e procedimentos</a:t>
            </a:r>
            <a:r>
              <a:rPr lang="pt-BR" sz="1200" dirty="0">
                <a:latin typeface="Arial"/>
                <a:cs typeface="Arial"/>
              </a:rPr>
              <a:t>: documentos operacionais, atividades de suporte, em conformidade com os requisitos definidos nas regras das Políticas Operacionais. Esses documentos podem ser definidos no nível do grupo ou localmente.</a:t>
            </a:r>
          </a:p>
        </p:txBody>
      </p:sp>
      <p:sp>
        <p:nvSpPr>
          <p:cNvPr id="81" name="object 81"/>
          <p:cNvSpPr txBox="1"/>
          <p:nvPr/>
        </p:nvSpPr>
        <p:spPr>
          <a:xfrm>
            <a:off x="3209988" y="5641823"/>
            <a:ext cx="894460" cy="42825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94615" marR="5080" indent="-82550" algn="ctr">
              <a:lnSpc>
                <a:spcPct val="101400"/>
              </a:lnSpc>
            </a:pPr>
            <a:r>
              <a:rPr lang="pt-BR" sz="1400" dirty="0">
                <a:latin typeface="Calibri"/>
                <a:cs typeface="Calibri"/>
              </a:rPr>
              <a:t>ISSP</a:t>
            </a:r>
          </a:p>
          <a:p>
            <a:pPr marL="94615" marR="5080" indent="-82550" algn="ctr">
              <a:lnSpc>
                <a:spcPct val="101400"/>
              </a:lnSpc>
            </a:pPr>
            <a:r>
              <a:rPr lang="pt-BR" sz="1400" dirty="0">
                <a:latin typeface="Calibri"/>
                <a:cs typeface="Calibri"/>
              </a:rPr>
              <a:t> Global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090673" y="5997701"/>
            <a:ext cx="525780" cy="2154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400" dirty="0">
                <a:latin typeface="Calibri"/>
                <a:cs typeface="Calibri"/>
              </a:rPr>
              <a:t>Nível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1</a:t>
            </a:r>
          </a:p>
        </p:txBody>
      </p:sp>
      <p:sp>
        <p:nvSpPr>
          <p:cNvPr id="83" name="object 83"/>
          <p:cNvSpPr txBox="1"/>
          <p:nvPr/>
        </p:nvSpPr>
        <p:spPr>
          <a:xfrm>
            <a:off x="1272286" y="7395209"/>
            <a:ext cx="525780" cy="2154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400" dirty="0">
                <a:latin typeface="Calibri"/>
                <a:cs typeface="Calibri"/>
              </a:rPr>
              <a:t>Nível 2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43508" y="8300846"/>
            <a:ext cx="525780" cy="2154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400" dirty="0">
                <a:latin typeface="Calibri"/>
                <a:cs typeface="Calibri"/>
              </a:rPr>
              <a:t>Nível 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901822" y="6661873"/>
            <a:ext cx="2488438" cy="2154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 err="1"/>
              <a:t>Políticas</a:t>
            </a:r>
            <a:r>
              <a:rPr sz="1400" dirty="0"/>
              <a:t> </a:t>
            </a:r>
            <a:r>
              <a:rPr sz="1400" dirty="0" err="1"/>
              <a:t>Operacionais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554351" y="7791830"/>
            <a:ext cx="523875" cy="20383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 err="1">
                <a:latin typeface="Calibri"/>
                <a:cs typeface="Calibri"/>
              </a:rPr>
              <a:t>Guias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307207" y="8175878"/>
            <a:ext cx="744220" cy="20383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 err="1">
                <a:latin typeface="Calibri"/>
                <a:cs typeface="Calibri"/>
              </a:rPr>
              <a:t>Padrões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011674" y="7779230"/>
            <a:ext cx="1417067" cy="2154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 err="1"/>
              <a:t>Procedimentos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887973" y="5574029"/>
            <a:ext cx="893444" cy="20383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CISO</a:t>
            </a:r>
            <a:r>
              <a:rPr sz="1400" b="1" spc="-5" dirty="0">
                <a:latin typeface="Calibri"/>
                <a:cs typeface="Calibri"/>
              </a:rPr>
              <a:t> Global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064757" y="6729221"/>
            <a:ext cx="824865" cy="27699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OG SOs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160770" y="7820786"/>
            <a:ext cx="1050111" cy="42825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marR="5080">
              <a:lnSpc>
                <a:spcPct val="101400"/>
              </a:lnSpc>
            </a:pPr>
            <a:r>
              <a:rPr lang="pt-BR" sz="1400" dirty="0">
                <a:latin typeface="+mj-lt"/>
              </a:rPr>
              <a:t>Atores Operacionais</a:t>
            </a:r>
            <a:endParaRPr sz="1400" dirty="0">
              <a:latin typeface="+mj-lt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1025652" y="5507735"/>
            <a:ext cx="1322832" cy="2316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93" name="object 93"/>
          <p:cNvSpPr txBox="1"/>
          <p:nvPr/>
        </p:nvSpPr>
        <p:spPr>
          <a:xfrm>
            <a:off x="1011732" y="5538978"/>
            <a:ext cx="1078941" cy="2154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 err="1">
                <a:latin typeface="Calibri"/>
                <a:cs typeface="Calibri"/>
              </a:rPr>
              <a:t>Derrogações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9</a:t>
            </a:fld>
            <a:endParaRPr spc="-10" dirty="0"/>
          </a:p>
        </p:txBody>
      </p:sp>
      <p:sp>
        <p:nvSpPr>
          <p:cNvPr id="96" name="object 96"/>
          <p:cNvSpPr txBox="1">
            <a:spLocks noGrp="1"/>
          </p:cNvSpPr>
          <p:nvPr>
            <p:ph type="ftr" sz="quarter" idx="5"/>
          </p:nvPr>
        </p:nvSpPr>
        <p:spPr>
          <a:xfrm>
            <a:off x="1750821" y="9793490"/>
            <a:ext cx="4313935" cy="12311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POLÍTICA</a:t>
            </a:r>
            <a:r>
              <a:rPr spc="-15" dirty="0"/>
              <a:t> </a:t>
            </a:r>
            <a:r>
              <a:rPr spc="-10" dirty="0"/>
              <a:t>DE</a:t>
            </a:r>
            <a:r>
              <a:rPr spc="-15" dirty="0"/>
              <a:t> </a:t>
            </a:r>
            <a:r>
              <a:rPr spc="-10" dirty="0"/>
              <a:t>SEGURANÇA DO</a:t>
            </a:r>
            <a:r>
              <a:rPr spc="-5" dirty="0"/>
              <a:t> </a:t>
            </a:r>
            <a:r>
              <a:rPr dirty="0"/>
              <a:t>SISTEMA</a:t>
            </a:r>
            <a:r>
              <a:rPr spc="-15" dirty="0"/>
              <a:t> GLOBAL</a:t>
            </a:r>
            <a:r>
              <a:rPr spc="-5" dirty="0"/>
              <a:t> </a:t>
            </a:r>
            <a:r>
              <a:rPr dirty="0"/>
              <a:t>DE </a:t>
            </a:r>
            <a:r>
              <a:rPr spc="15" dirty="0"/>
              <a:t> </a:t>
            </a:r>
            <a:r>
              <a:rPr dirty="0"/>
              <a:t>INFORMAÇÃO</a:t>
            </a:r>
            <a:r>
              <a:rPr spc="-10" dirty="0"/>
              <a:t> </a:t>
            </a:r>
            <a:r>
              <a:rPr spc="-5" dirty="0"/>
              <a:t>|</a:t>
            </a:r>
            <a:r>
              <a:rPr spc="-10" dirty="0"/>
              <a:t> </a:t>
            </a:r>
            <a:r>
              <a:rPr spc="-5" dirty="0"/>
              <a:t>Bureau</a:t>
            </a:r>
            <a:r>
              <a:rPr dirty="0"/>
              <a:t> Veritas</a:t>
            </a:r>
          </a:p>
        </p:txBody>
      </p:sp>
      <p:sp>
        <p:nvSpPr>
          <p:cNvPr id="94" name="object 94"/>
          <p:cNvSpPr txBox="1"/>
          <p:nvPr/>
        </p:nvSpPr>
        <p:spPr>
          <a:xfrm>
            <a:off x="2168398" y="8738541"/>
            <a:ext cx="3403600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100" dirty="0">
                <a:latin typeface="Arial"/>
                <a:cs typeface="Arial"/>
              </a:rPr>
              <a:t>Figura 1 - Repositório documental e responsabilidades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98" name="object 80">
            <a:extLst>
              <a:ext uri="{FF2B5EF4-FFF2-40B4-BE49-F238E27FC236}">
                <a16:creationId xmlns:a16="http://schemas.microsoft.com/office/drawing/2014/main" id="{C9A1EF7E-7BB3-4126-B18D-FDDEE6A39464}"/>
              </a:ext>
            </a:extLst>
          </p:cNvPr>
          <p:cNvSpPr txBox="1"/>
          <p:nvPr/>
        </p:nvSpPr>
        <p:spPr>
          <a:xfrm>
            <a:off x="851712" y="4780755"/>
            <a:ext cx="6065722" cy="62049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72720" marR="5390515">
              <a:lnSpc>
                <a:spcPct val="1521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Gl</a:t>
            </a:r>
            <a:r>
              <a:rPr sz="1400" spc="5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al Lo</a:t>
            </a:r>
            <a:r>
              <a:rPr sz="1400" spc="-2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al</a:t>
            </a:r>
          </a:p>
        </p:txBody>
      </p:sp>
      <p:sp>
        <p:nvSpPr>
          <p:cNvPr id="99" name="object 7">
            <a:extLst>
              <a:ext uri="{FF2B5EF4-FFF2-40B4-BE49-F238E27FC236}">
                <a16:creationId xmlns:a16="http://schemas.microsoft.com/office/drawing/2014/main" id="{21EF0DA6-AE21-4A56-B362-72323054798C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2741802" y="10023615"/>
            <a:ext cx="256044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183005" algn="l"/>
              </a:tabLst>
            </a:pP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PÚBLICO    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INTERNO    </a:t>
            </a:r>
            <a:r>
              <a:rPr lang="pt-BR" sz="800" spc="-5" dirty="0">
                <a:solidFill>
                  <a:srgbClr val="68665C"/>
                </a:solidFill>
                <a:latin typeface="Arial"/>
                <a:cs typeface="Arial"/>
              </a:rPr>
              <a:t> </a:t>
            </a:r>
            <a:r>
              <a:rPr lang="pt-BR" sz="800" dirty="0">
                <a:solidFill>
                  <a:srgbClr val="68665C"/>
                </a:solidFill>
                <a:latin typeface="Arial"/>
                <a:cs typeface="Arial"/>
              </a:rPr>
              <a:t>RESTRITO     SEGREDO </a:t>
            </a:r>
            <a:r>
              <a:rPr b="1" dirty="0">
                <a:latin typeface="Arial"/>
                <a:cs typeface="Arial"/>
              </a:rPr>
              <a:t>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4A3A3F05E8FEA4380E53D553C51BB8D" ma:contentTypeVersion="13" ma:contentTypeDescription="Crie um novo documento." ma:contentTypeScope="" ma:versionID="5ebc699f8fc1175bbc3ce44003042e22">
  <xsd:schema xmlns:xsd="http://www.w3.org/2001/XMLSchema" xmlns:xs="http://www.w3.org/2001/XMLSchema" xmlns:p="http://schemas.microsoft.com/office/2006/metadata/properties" xmlns:ns2="0ecd2f69-ebe0-4b07-9c37-48d185506621" xmlns:ns3="e9abf372-03ef-4224-8747-f009b1a8a24f" targetNamespace="http://schemas.microsoft.com/office/2006/metadata/properties" ma:root="true" ma:fieldsID="6e6f36cb8f4847cb6cdeafdcc0284cb2" ns2:_="" ns3:_="">
    <xsd:import namespace="0ecd2f69-ebe0-4b07-9c37-48d185506621"/>
    <xsd:import namespace="e9abf372-03ef-4224-8747-f009b1a8a2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d2f69-ebe0-4b07-9c37-48d1855066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abf372-03ef-4224-8747-f009b1a8a24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58E867-4199-46E1-A63E-7A45C91E9F56}"/>
</file>

<file path=customXml/itemProps2.xml><?xml version="1.0" encoding="utf-8"?>
<ds:datastoreItem xmlns:ds="http://schemas.openxmlformats.org/officeDocument/2006/customXml" ds:itemID="{01D43E5F-5F53-4B31-B4F3-D2216E699D3F}"/>
</file>

<file path=customXml/itemProps3.xml><?xml version="1.0" encoding="utf-8"?>
<ds:datastoreItem xmlns:ds="http://schemas.openxmlformats.org/officeDocument/2006/customXml" ds:itemID="{02739EA7-0BAB-4A1E-A367-D235AB67FF1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3183</Words>
  <Application>Microsoft Office PowerPoint</Application>
  <PresentationFormat>Personalizar</PresentationFormat>
  <Paragraphs>356</Paragraphs>
  <Slides>16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INFORMATION SYSTEM SECURITY POLICY</dc:title>
  <dc:creator>atutino</dc:creator>
  <cp:lastModifiedBy>Raphael Victor</cp:lastModifiedBy>
  <cp:revision>39</cp:revision>
  <dcterms:created xsi:type="dcterms:W3CDTF">2021-09-25T16:06:01Z</dcterms:created>
  <dcterms:modified xsi:type="dcterms:W3CDTF">2021-09-29T13:51:12Z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2021-03-19T00:00:00Z</vt:filetime>
  </property>
  <property fmtid="{D5CDD505-2E9C-101B-9397-08002B2CF9AE}" pid="3" name="LastSaved">
    <vt:filetime>2021-09-25T00:00:00Z</vt:filetime>
  </property>
  <property fmtid="{D5CDD505-2E9C-101B-9397-08002B2CF9AE}" pid="4" name="ContentTypeId">
    <vt:lpwstr>0x010100B4A3A3F05E8FEA4380E53D553C51BB8D</vt:lpwstr>
  </property>
</Properties>
</file>